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96" r:id="rId3"/>
    <p:sldMasterId id="2147483708" r:id="rId4"/>
  </p:sldMasterIdLst>
  <p:notesMasterIdLst>
    <p:notesMasterId r:id="rId11"/>
  </p:notesMasterIdLst>
  <p:sldIdLst>
    <p:sldId id="261" r:id="rId5"/>
    <p:sldId id="262" r:id="rId6"/>
    <p:sldId id="264" r:id="rId7"/>
    <p:sldId id="265" r:id="rId8"/>
    <p:sldId id="268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C66BDF-C20C-4E7D-AAA9-B7C1C537DB2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CF8915-4D27-4573-A152-7C6F9BEEDC3B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3600" dirty="0" smtClean="0"/>
            <a:t>Becoming a perfect human being </a:t>
          </a:r>
          <a:br>
            <a:rPr lang="en-US" sz="3600" dirty="0" smtClean="0"/>
          </a:br>
          <a:r>
            <a:rPr lang="fa-IR" sz="3600" dirty="0" smtClean="0">
              <a:latin typeface="Andalus" pitchFamily="18" charset="-78"/>
              <a:cs typeface="Andalus" pitchFamily="18" charset="-78"/>
            </a:rPr>
            <a:t>انسان کامل و رسیدن به کمال</a:t>
          </a:r>
          <a:endParaRPr lang="en-US" sz="3600" dirty="0"/>
        </a:p>
      </dgm:t>
    </dgm:pt>
    <dgm:pt modelId="{491A1901-B69F-4CCD-A576-B7A039AE08DD}" type="parTrans" cxnId="{86A66F84-69A9-4664-A2FC-EFFAE9B2983E}">
      <dgm:prSet/>
      <dgm:spPr/>
      <dgm:t>
        <a:bodyPr/>
        <a:lstStyle/>
        <a:p>
          <a:endParaRPr lang="en-US"/>
        </a:p>
      </dgm:t>
    </dgm:pt>
    <dgm:pt modelId="{924FC12C-2C01-4CC3-995C-F2F4B26B3ECD}" type="sibTrans" cxnId="{86A66F84-69A9-4664-A2FC-EFFAE9B2983E}">
      <dgm:prSet/>
      <dgm:spPr/>
      <dgm:t>
        <a:bodyPr/>
        <a:lstStyle/>
        <a:p>
          <a:endParaRPr lang="en-US"/>
        </a:p>
      </dgm:t>
    </dgm:pt>
    <dgm:pt modelId="{8389342D-5153-441F-9098-ECBB75C16784}">
      <dgm:prSet phldrT="[Text]" custT="1"/>
      <dgm:spPr/>
      <dgm:t>
        <a:bodyPr/>
        <a:lstStyle/>
        <a:p>
          <a:r>
            <a:rPr lang="en-US" sz="1600" dirty="0" smtClean="0"/>
            <a:t>Purification</a:t>
          </a:r>
        </a:p>
        <a:p>
          <a:r>
            <a:rPr lang="fa-IR" sz="1600" dirty="0" smtClean="0"/>
            <a:t>تزکیه</a:t>
          </a:r>
          <a:r>
            <a:rPr lang="en-US" sz="1600" dirty="0" smtClean="0"/>
            <a:t> </a:t>
          </a:r>
          <a:endParaRPr lang="en-US" sz="1600" dirty="0"/>
        </a:p>
      </dgm:t>
    </dgm:pt>
    <dgm:pt modelId="{0BC98E71-5074-4387-8BBD-4B6D63445116}" type="parTrans" cxnId="{6D6121E7-D3C0-488D-BE39-6797917BED3A}">
      <dgm:prSet/>
      <dgm:spPr/>
      <dgm:t>
        <a:bodyPr/>
        <a:lstStyle/>
        <a:p>
          <a:endParaRPr lang="en-US"/>
        </a:p>
      </dgm:t>
    </dgm:pt>
    <dgm:pt modelId="{764DEC67-7971-429A-BA91-7C926AA99C9E}" type="sibTrans" cxnId="{6D6121E7-D3C0-488D-BE39-6797917BED3A}">
      <dgm:prSet/>
      <dgm:spPr/>
      <dgm:t>
        <a:bodyPr/>
        <a:lstStyle/>
        <a:p>
          <a:endParaRPr lang="en-US"/>
        </a:p>
      </dgm:t>
    </dgm:pt>
    <dgm:pt modelId="{FC13D025-3671-4C57-A0A8-242810302EDB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1600" dirty="0" smtClean="0"/>
            <a:t>Self-Building</a:t>
          </a:r>
        </a:p>
        <a:p>
          <a:r>
            <a:rPr lang="fa-IR" sz="1600" dirty="0" smtClean="0"/>
            <a:t>خودسازی</a:t>
          </a:r>
          <a:r>
            <a:rPr lang="en-US" sz="1600" dirty="0" smtClean="0"/>
            <a:t> </a:t>
          </a:r>
          <a:endParaRPr lang="en-US" sz="1600" dirty="0"/>
        </a:p>
      </dgm:t>
    </dgm:pt>
    <dgm:pt modelId="{9429F3A2-B89D-4243-B251-03A939F8C06B}" type="parTrans" cxnId="{F03C4512-B2B0-4C2E-A4C4-34EC4AE14A28}">
      <dgm:prSet/>
      <dgm:spPr/>
      <dgm:t>
        <a:bodyPr/>
        <a:lstStyle/>
        <a:p>
          <a:endParaRPr lang="en-US"/>
        </a:p>
      </dgm:t>
    </dgm:pt>
    <dgm:pt modelId="{C9A5D34D-2401-42CD-B1E2-F62085CC4C52}" type="sibTrans" cxnId="{F03C4512-B2B0-4C2E-A4C4-34EC4AE14A28}">
      <dgm:prSet/>
      <dgm:spPr/>
      <dgm:t>
        <a:bodyPr/>
        <a:lstStyle/>
        <a:p>
          <a:endParaRPr lang="en-US"/>
        </a:p>
      </dgm:t>
    </dgm:pt>
    <dgm:pt modelId="{D6D3CE10-3A45-4C6B-A478-A06D9771CCFD}">
      <dgm:prSet phldrT="[Text]" custT="1"/>
      <dgm:spPr/>
      <dgm:t>
        <a:bodyPr/>
        <a:lstStyle/>
        <a:p>
          <a:r>
            <a:rPr lang="en-US" sz="1600" dirty="0" smtClean="0"/>
            <a:t>Elevating to higher ranks</a:t>
          </a:r>
        </a:p>
        <a:p>
          <a:r>
            <a:rPr lang="fa-IR" sz="1600" dirty="0" smtClean="0"/>
            <a:t>ارتقاء</a:t>
          </a:r>
          <a:r>
            <a:rPr lang="en-US" sz="1600" dirty="0" smtClean="0"/>
            <a:t> </a:t>
          </a:r>
          <a:endParaRPr lang="en-US" sz="1600" dirty="0"/>
        </a:p>
      </dgm:t>
    </dgm:pt>
    <dgm:pt modelId="{FED19E70-C224-4C4C-BA70-D69515F6DC24}" type="parTrans" cxnId="{962DB4F9-B254-43CE-94BA-DD906A82E78D}">
      <dgm:prSet/>
      <dgm:spPr/>
      <dgm:t>
        <a:bodyPr/>
        <a:lstStyle/>
        <a:p>
          <a:endParaRPr lang="en-US"/>
        </a:p>
      </dgm:t>
    </dgm:pt>
    <dgm:pt modelId="{6CF2D4CD-E005-4C36-A73F-F2AEBF71C79C}" type="sibTrans" cxnId="{962DB4F9-B254-43CE-94BA-DD906A82E78D}">
      <dgm:prSet/>
      <dgm:spPr/>
      <dgm:t>
        <a:bodyPr/>
        <a:lstStyle/>
        <a:p>
          <a:endParaRPr lang="en-US"/>
        </a:p>
      </dgm:t>
    </dgm:pt>
    <dgm:pt modelId="{E6C645DB-56BB-4CA4-AB83-38D981EC0164}">
      <dgm:prSet phldrT="[Text]"/>
      <dgm:spPr/>
      <dgm:t>
        <a:bodyPr/>
        <a:lstStyle/>
        <a:p>
          <a:r>
            <a:rPr lang="en-US" dirty="0" smtClean="0"/>
            <a:t>Self Recognition</a:t>
          </a:r>
        </a:p>
        <a:p>
          <a:r>
            <a:rPr lang="fa-IR" dirty="0" smtClean="0"/>
            <a:t>معرفة النفس</a:t>
          </a:r>
          <a:r>
            <a:rPr lang="en-US" dirty="0" smtClean="0"/>
            <a:t> </a:t>
          </a:r>
          <a:endParaRPr lang="en-US" dirty="0"/>
        </a:p>
      </dgm:t>
    </dgm:pt>
    <dgm:pt modelId="{A33B6CD7-7341-4493-8A04-CD400446DA06}" type="parTrans" cxnId="{A29353C0-BBB1-4863-8515-5C5A231C7AA8}">
      <dgm:prSet/>
      <dgm:spPr/>
      <dgm:t>
        <a:bodyPr/>
        <a:lstStyle/>
        <a:p>
          <a:endParaRPr lang="en-US"/>
        </a:p>
      </dgm:t>
    </dgm:pt>
    <dgm:pt modelId="{06F9EB99-CA56-4CB6-B8CF-6185D617E0B7}" type="sibTrans" cxnId="{A29353C0-BBB1-4863-8515-5C5A231C7AA8}">
      <dgm:prSet/>
      <dgm:spPr/>
      <dgm:t>
        <a:bodyPr/>
        <a:lstStyle/>
        <a:p>
          <a:endParaRPr lang="en-US"/>
        </a:p>
      </dgm:t>
    </dgm:pt>
    <dgm:pt modelId="{81AF7401-D57B-47FE-B2BA-00AD7BBB2050}">
      <dgm:prSet phldrT="[Text]" custT="1"/>
      <dgm:spPr/>
      <dgm:t>
        <a:bodyPr/>
        <a:lstStyle/>
        <a:p>
          <a:r>
            <a:rPr lang="en-US" sz="1800" dirty="0" smtClean="0"/>
            <a:t>Self Cleansing</a:t>
          </a:r>
        </a:p>
        <a:p>
          <a:r>
            <a:rPr lang="fa-IR" sz="1800" dirty="0" smtClean="0"/>
            <a:t>تخلیة النفس</a:t>
          </a:r>
          <a:r>
            <a:rPr lang="en-US" sz="1800" dirty="0" smtClean="0"/>
            <a:t> </a:t>
          </a:r>
          <a:endParaRPr lang="en-US" sz="1800" dirty="0"/>
        </a:p>
      </dgm:t>
    </dgm:pt>
    <dgm:pt modelId="{AA5A9AB0-1155-4AEF-A367-6686C8456B5C}" type="parTrans" cxnId="{E04673F4-CE69-4E18-A413-AA27DB7B4676}">
      <dgm:prSet/>
      <dgm:spPr/>
      <dgm:t>
        <a:bodyPr/>
        <a:lstStyle/>
        <a:p>
          <a:endParaRPr lang="en-US"/>
        </a:p>
      </dgm:t>
    </dgm:pt>
    <dgm:pt modelId="{3B238967-BB4E-41D1-A784-E605E3CD9546}" type="sibTrans" cxnId="{E04673F4-CE69-4E18-A413-AA27DB7B4676}">
      <dgm:prSet/>
      <dgm:spPr/>
      <dgm:t>
        <a:bodyPr/>
        <a:lstStyle/>
        <a:p>
          <a:endParaRPr lang="en-US"/>
        </a:p>
      </dgm:t>
    </dgm:pt>
    <dgm:pt modelId="{94287E81-0FD7-4206-B517-F05DA9243245}">
      <dgm:prSet phldrT="[Text]" custT="1"/>
      <dgm:spPr/>
      <dgm:t>
        <a:bodyPr/>
        <a:lstStyle/>
        <a:p>
          <a:r>
            <a:rPr lang="en-US" sz="1800" dirty="0" smtClean="0"/>
            <a:t>Self Refinement</a:t>
          </a:r>
        </a:p>
        <a:p>
          <a:r>
            <a:rPr lang="fa-IR" sz="1800" dirty="0" smtClean="0"/>
            <a:t>تهذیب النفس</a:t>
          </a:r>
          <a:r>
            <a:rPr lang="en-US" sz="1800" dirty="0" smtClean="0"/>
            <a:t> </a:t>
          </a:r>
          <a:endParaRPr lang="en-US" sz="1800" dirty="0"/>
        </a:p>
      </dgm:t>
    </dgm:pt>
    <dgm:pt modelId="{2470A463-8AF7-4443-8C79-BB2965C2A398}" type="parTrans" cxnId="{30C7E964-7E39-4143-A3E9-F75BD3D2786A}">
      <dgm:prSet/>
      <dgm:spPr/>
      <dgm:t>
        <a:bodyPr/>
        <a:lstStyle/>
        <a:p>
          <a:endParaRPr lang="en-US"/>
        </a:p>
      </dgm:t>
    </dgm:pt>
    <dgm:pt modelId="{B4C5D751-C098-4B87-AACF-9E2F2973C386}" type="sibTrans" cxnId="{30C7E964-7E39-4143-A3E9-F75BD3D2786A}">
      <dgm:prSet/>
      <dgm:spPr/>
      <dgm:t>
        <a:bodyPr/>
        <a:lstStyle/>
        <a:p>
          <a:endParaRPr lang="en-US"/>
        </a:p>
      </dgm:t>
    </dgm:pt>
    <dgm:pt modelId="{99342123-9D01-48A3-BDB6-31FE3B8021AC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800" dirty="0" smtClean="0"/>
            <a:t>Self Maintenance</a:t>
          </a:r>
        </a:p>
        <a:p>
          <a:r>
            <a:rPr lang="fa-IR" sz="1800" dirty="0" smtClean="0"/>
            <a:t>جلاء النفس</a:t>
          </a:r>
          <a:r>
            <a:rPr lang="en-US" sz="1800" dirty="0" smtClean="0"/>
            <a:t> </a:t>
          </a:r>
          <a:endParaRPr lang="en-US" sz="1800" dirty="0"/>
        </a:p>
      </dgm:t>
    </dgm:pt>
    <dgm:pt modelId="{54E18642-7C60-4F46-A950-F4BF4868D15C}" type="parTrans" cxnId="{552A9586-A356-4427-8A09-246B7D31DFC2}">
      <dgm:prSet/>
      <dgm:spPr/>
      <dgm:t>
        <a:bodyPr/>
        <a:lstStyle/>
        <a:p>
          <a:endParaRPr lang="en-US"/>
        </a:p>
      </dgm:t>
    </dgm:pt>
    <dgm:pt modelId="{4E06E504-166E-47AE-87BB-7D4E0087CC90}" type="sibTrans" cxnId="{552A9586-A356-4427-8A09-246B7D31DFC2}">
      <dgm:prSet/>
      <dgm:spPr/>
      <dgm:t>
        <a:bodyPr/>
        <a:lstStyle/>
        <a:p>
          <a:endParaRPr lang="en-US"/>
        </a:p>
      </dgm:t>
    </dgm:pt>
    <dgm:pt modelId="{7656EDB9-BF84-4071-93D4-8BCA79ED19BD}" type="pres">
      <dgm:prSet presAssocID="{1DC66BDF-C20C-4E7D-AAA9-B7C1C537DB2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8A47978-14CF-4C18-9A7E-3B2FBC2F27D7}" type="pres">
      <dgm:prSet presAssocID="{9ACF8915-4D27-4573-A152-7C6F9BEEDC3B}" presName="hierRoot1" presStyleCnt="0">
        <dgm:presLayoutVars>
          <dgm:hierBranch val="init"/>
        </dgm:presLayoutVars>
      </dgm:prSet>
      <dgm:spPr/>
    </dgm:pt>
    <dgm:pt modelId="{DDB1B67D-3412-4EA1-9619-D57AE1ABB555}" type="pres">
      <dgm:prSet presAssocID="{9ACF8915-4D27-4573-A152-7C6F9BEEDC3B}" presName="rootComposite1" presStyleCnt="0"/>
      <dgm:spPr/>
    </dgm:pt>
    <dgm:pt modelId="{84886A44-9B3D-48BD-AD76-3C5084D1DC05}" type="pres">
      <dgm:prSet presAssocID="{9ACF8915-4D27-4573-A152-7C6F9BEEDC3B}" presName="rootText1" presStyleLbl="node0" presStyleIdx="0" presStyleCnt="1" custScaleX="518901" custScaleY="242461" custLinFactNeighborX="-26603" custLinFactNeighborY="805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A9BB5E-33B7-489D-882D-53C409769F70}" type="pres">
      <dgm:prSet presAssocID="{9ACF8915-4D27-4573-A152-7C6F9BEEDC3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A6973B7-5B1E-4B35-B684-3110F0490A65}" type="pres">
      <dgm:prSet presAssocID="{9ACF8915-4D27-4573-A152-7C6F9BEEDC3B}" presName="hierChild2" presStyleCnt="0"/>
      <dgm:spPr/>
    </dgm:pt>
    <dgm:pt modelId="{0C70E379-25CE-4A90-90FD-107EED6AE1F4}" type="pres">
      <dgm:prSet presAssocID="{0BC98E71-5074-4387-8BBD-4B6D63445116}" presName="Name37" presStyleLbl="parChTrans1D2" presStyleIdx="0" presStyleCnt="3"/>
      <dgm:spPr/>
      <dgm:t>
        <a:bodyPr/>
        <a:lstStyle/>
        <a:p>
          <a:endParaRPr lang="en-US"/>
        </a:p>
      </dgm:t>
    </dgm:pt>
    <dgm:pt modelId="{4749D75B-DF76-48EF-9AAF-527E0EB33995}" type="pres">
      <dgm:prSet presAssocID="{8389342D-5153-441F-9098-ECBB75C16784}" presName="hierRoot2" presStyleCnt="0">
        <dgm:presLayoutVars>
          <dgm:hierBranch val="init"/>
        </dgm:presLayoutVars>
      </dgm:prSet>
      <dgm:spPr/>
    </dgm:pt>
    <dgm:pt modelId="{F6B03775-9C1D-4FCE-B329-03800457ED6F}" type="pres">
      <dgm:prSet presAssocID="{8389342D-5153-441F-9098-ECBB75C16784}" presName="rootComposite" presStyleCnt="0"/>
      <dgm:spPr/>
    </dgm:pt>
    <dgm:pt modelId="{E11373A8-E601-4BC4-BFE9-9A74AF188E9D}" type="pres">
      <dgm:prSet presAssocID="{8389342D-5153-441F-9098-ECBB75C16784}" presName="rootText" presStyleLbl="node2" presStyleIdx="0" presStyleCnt="3" custLinFactY="27819" custLinFactNeighborX="21433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9EF694-70AD-4BD7-8B5C-BE86FAE2199F}" type="pres">
      <dgm:prSet presAssocID="{8389342D-5153-441F-9098-ECBB75C16784}" presName="rootConnector" presStyleLbl="node2" presStyleIdx="0" presStyleCnt="3"/>
      <dgm:spPr/>
      <dgm:t>
        <a:bodyPr/>
        <a:lstStyle/>
        <a:p>
          <a:endParaRPr lang="en-US"/>
        </a:p>
      </dgm:t>
    </dgm:pt>
    <dgm:pt modelId="{BF00EB3A-FD17-4B8E-943A-812CEC96BCB7}" type="pres">
      <dgm:prSet presAssocID="{8389342D-5153-441F-9098-ECBB75C16784}" presName="hierChild4" presStyleCnt="0"/>
      <dgm:spPr/>
    </dgm:pt>
    <dgm:pt modelId="{79BC8198-B4CA-4D5C-B4B1-E107E87D40FA}" type="pres">
      <dgm:prSet presAssocID="{AA5A9AB0-1155-4AEF-A367-6686C8456B5C}" presName="Name37" presStyleLbl="parChTrans1D3" presStyleIdx="0" presStyleCnt="4"/>
      <dgm:spPr/>
      <dgm:t>
        <a:bodyPr/>
        <a:lstStyle/>
        <a:p>
          <a:endParaRPr lang="en-US"/>
        </a:p>
      </dgm:t>
    </dgm:pt>
    <dgm:pt modelId="{2995F5C9-B5AF-440D-B49A-95D2DE759E93}" type="pres">
      <dgm:prSet presAssocID="{81AF7401-D57B-47FE-B2BA-00AD7BBB2050}" presName="hierRoot2" presStyleCnt="0">
        <dgm:presLayoutVars>
          <dgm:hierBranch val="init"/>
        </dgm:presLayoutVars>
      </dgm:prSet>
      <dgm:spPr/>
    </dgm:pt>
    <dgm:pt modelId="{09AFE71B-0F8E-4873-90DD-C90C5E6ABF7E}" type="pres">
      <dgm:prSet presAssocID="{81AF7401-D57B-47FE-B2BA-00AD7BBB2050}" presName="rootComposite" presStyleCnt="0"/>
      <dgm:spPr/>
    </dgm:pt>
    <dgm:pt modelId="{DD5A0514-8CBA-4509-8497-741829F30D28}" type="pres">
      <dgm:prSet presAssocID="{81AF7401-D57B-47FE-B2BA-00AD7BBB2050}" presName="rootText" presStyleLbl="node3" presStyleIdx="0" presStyleCnt="4" custScaleX="111259" custScaleY="139157" custLinFactY="100000" custLinFactNeighborX="46379" custLinFactNeighborY="1551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5D7677-70E0-435D-98D1-FA9CEA142AE2}" type="pres">
      <dgm:prSet presAssocID="{81AF7401-D57B-47FE-B2BA-00AD7BBB2050}" presName="rootConnector" presStyleLbl="node3" presStyleIdx="0" presStyleCnt="4"/>
      <dgm:spPr/>
      <dgm:t>
        <a:bodyPr/>
        <a:lstStyle/>
        <a:p>
          <a:endParaRPr lang="en-US"/>
        </a:p>
      </dgm:t>
    </dgm:pt>
    <dgm:pt modelId="{D0A60678-244B-48F7-8221-35F1A1A74C1C}" type="pres">
      <dgm:prSet presAssocID="{81AF7401-D57B-47FE-B2BA-00AD7BBB2050}" presName="hierChild4" presStyleCnt="0"/>
      <dgm:spPr/>
    </dgm:pt>
    <dgm:pt modelId="{9EA8A522-2E33-40D8-96C7-5FAA37671927}" type="pres">
      <dgm:prSet presAssocID="{81AF7401-D57B-47FE-B2BA-00AD7BBB2050}" presName="hierChild5" presStyleCnt="0"/>
      <dgm:spPr/>
    </dgm:pt>
    <dgm:pt modelId="{D6186C95-DA1A-4B38-B603-427FB868E766}" type="pres">
      <dgm:prSet presAssocID="{2470A463-8AF7-4443-8C79-BB2965C2A398}" presName="Name37" presStyleLbl="parChTrans1D3" presStyleIdx="1" presStyleCnt="4"/>
      <dgm:spPr/>
      <dgm:t>
        <a:bodyPr/>
        <a:lstStyle/>
        <a:p>
          <a:endParaRPr lang="en-US"/>
        </a:p>
      </dgm:t>
    </dgm:pt>
    <dgm:pt modelId="{509E0E35-9685-4DE6-AB4C-CE6F65541BB5}" type="pres">
      <dgm:prSet presAssocID="{94287E81-0FD7-4206-B517-F05DA9243245}" presName="hierRoot2" presStyleCnt="0">
        <dgm:presLayoutVars>
          <dgm:hierBranch val="init"/>
        </dgm:presLayoutVars>
      </dgm:prSet>
      <dgm:spPr/>
    </dgm:pt>
    <dgm:pt modelId="{0203D9D0-7C77-4332-8C0D-130AAC0221FD}" type="pres">
      <dgm:prSet presAssocID="{94287E81-0FD7-4206-B517-F05DA9243245}" presName="rootComposite" presStyleCnt="0"/>
      <dgm:spPr/>
    </dgm:pt>
    <dgm:pt modelId="{3D55200B-B2BF-448A-8B1F-36964E84EA75}" type="pres">
      <dgm:prSet presAssocID="{94287E81-0FD7-4206-B517-F05DA9243245}" presName="rootText" presStyleLbl="node3" presStyleIdx="1" presStyleCnt="4" custScaleX="123013" custScaleY="140132" custLinFactX="100000" custLinFactNeighborX="119251" custLinFactNeighborY="7403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09B5997-1ED7-4206-B17A-20FED1472B71}" type="pres">
      <dgm:prSet presAssocID="{94287E81-0FD7-4206-B517-F05DA9243245}" presName="rootConnector" presStyleLbl="node3" presStyleIdx="1" presStyleCnt="4"/>
      <dgm:spPr/>
      <dgm:t>
        <a:bodyPr/>
        <a:lstStyle/>
        <a:p>
          <a:endParaRPr lang="en-US"/>
        </a:p>
      </dgm:t>
    </dgm:pt>
    <dgm:pt modelId="{82A7964B-C9A5-4237-8DD1-92E83602F487}" type="pres">
      <dgm:prSet presAssocID="{94287E81-0FD7-4206-B517-F05DA9243245}" presName="hierChild4" presStyleCnt="0"/>
      <dgm:spPr/>
    </dgm:pt>
    <dgm:pt modelId="{E22E1B08-5DCB-4735-AC77-4D09A4F64ADD}" type="pres">
      <dgm:prSet presAssocID="{94287E81-0FD7-4206-B517-F05DA9243245}" presName="hierChild5" presStyleCnt="0"/>
      <dgm:spPr/>
    </dgm:pt>
    <dgm:pt modelId="{31D3B7B7-0E0B-439A-83CA-5557B9E4AE03}" type="pres">
      <dgm:prSet presAssocID="{A33B6CD7-7341-4493-8A04-CD400446DA06}" presName="Name37" presStyleLbl="parChTrans1D3" presStyleIdx="2" presStyleCnt="4"/>
      <dgm:spPr/>
      <dgm:t>
        <a:bodyPr/>
        <a:lstStyle/>
        <a:p>
          <a:endParaRPr lang="en-US"/>
        </a:p>
      </dgm:t>
    </dgm:pt>
    <dgm:pt modelId="{113C1640-3FCA-403F-A578-9639756BE2C0}" type="pres">
      <dgm:prSet presAssocID="{E6C645DB-56BB-4CA4-AB83-38D981EC0164}" presName="hierRoot2" presStyleCnt="0">
        <dgm:presLayoutVars>
          <dgm:hierBranch val="init"/>
        </dgm:presLayoutVars>
      </dgm:prSet>
      <dgm:spPr/>
    </dgm:pt>
    <dgm:pt modelId="{8347D4C8-1F52-436A-AC87-ACFC77F2879E}" type="pres">
      <dgm:prSet presAssocID="{E6C645DB-56BB-4CA4-AB83-38D981EC0164}" presName="rootComposite" presStyleCnt="0"/>
      <dgm:spPr/>
    </dgm:pt>
    <dgm:pt modelId="{268D7923-1F43-4275-912A-FAA0EFE6663C}" type="pres">
      <dgm:prSet presAssocID="{E6C645DB-56BB-4CA4-AB83-38D981EC0164}" presName="rootText" presStyleLbl="node3" presStyleIdx="2" presStyleCnt="4" custScaleX="126314" custScaleY="123823" custLinFactX="184080" custLinFactNeighborX="200000" custLinFactNeighborY="-991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16DDAA-77AB-404E-A031-E005B8CA8966}" type="pres">
      <dgm:prSet presAssocID="{E6C645DB-56BB-4CA4-AB83-38D981EC0164}" presName="rootConnector" presStyleLbl="node3" presStyleIdx="2" presStyleCnt="4"/>
      <dgm:spPr/>
      <dgm:t>
        <a:bodyPr/>
        <a:lstStyle/>
        <a:p>
          <a:endParaRPr lang="en-US"/>
        </a:p>
      </dgm:t>
    </dgm:pt>
    <dgm:pt modelId="{232A90A6-6422-469C-B38E-EBB8C22EBBF8}" type="pres">
      <dgm:prSet presAssocID="{E6C645DB-56BB-4CA4-AB83-38D981EC0164}" presName="hierChild4" presStyleCnt="0"/>
      <dgm:spPr/>
    </dgm:pt>
    <dgm:pt modelId="{A96B4C0C-C3E7-4517-A655-FCFF703107AF}" type="pres">
      <dgm:prSet presAssocID="{E6C645DB-56BB-4CA4-AB83-38D981EC0164}" presName="hierChild5" presStyleCnt="0"/>
      <dgm:spPr/>
    </dgm:pt>
    <dgm:pt modelId="{E9693D54-5FF3-4246-A919-889ACDDBABE8}" type="pres">
      <dgm:prSet presAssocID="{54E18642-7C60-4F46-A950-F4BF4868D15C}" presName="Name37" presStyleLbl="parChTrans1D3" presStyleIdx="3" presStyleCnt="4"/>
      <dgm:spPr/>
      <dgm:t>
        <a:bodyPr/>
        <a:lstStyle/>
        <a:p>
          <a:endParaRPr lang="en-US"/>
        </a:p>
      </dgm:t>
    </dgm:pt>
    <dgm:pt modelId="{D1E52DAE-A1A9-419D-841A-44B5E3609D03}" type="pres">
      <dgm:prSet presAssocID="{99342123-9D01-48A3-BDB6-31FE3B8021AC}" presName="hierRoot2" presStyleCnt="0">
        <dgm:presLayoutVars>
          <dgm:hierBranch val="init"/>
        </dgm:presLayoutVars>
      </dgm:prSet>
      <dgm:spPr/>
    </dgm:pt>
    <dgm:pt modelId="{9B1FDAC0-8230-41FA-A46D-40EC62F395A2}" type="pres">
      <dgm:prSet presAssocID="{99342123-9D01-48A3-BDB6-31FE3B8021AC}" presName="rootComposite" presStyleCnt="0"/>
      <dgm:spPr/>
    </dgm:pt>
    <dgm:pt modelId="{AF7F58BB-CA9D-4D94-80D6-44F92712D773}" type="pres">
      <dgm:prSet presAssocID="{99342123-9D01-48A3-BDB6-31FE3B8021AC}" presName="rootText" presStyleLbl="node3" presStyleIdx="3" presStyleCnt="4" custScaleX="145542" custScaleY="144730" custLinFactX="-90797" custLinFactY="-100000" custLinFactNeighborX="-100000" custLinFactNeighborY="-1688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56B4F47-88B4-40CF-AAE7-298679157CF4}" type="pres">
      <dgm:prSet presAssocID="{99342123-9D01-48A3-BDB6-31FE3B8021AC}" presName="rootConnector" presStyleLbl="node3" presStyleIdx="3" presStyleCnt="4"/>
      <dgm:spPr/>
      <dgm:t>
        <a:bodyPr/>
        <a:lstStyle/>
        <a:p>
          <a:endParaRPr lang="en-US"/>
        </a:p>
      </dgm:t>
    </dgm:pt>
    <dgm:pt modelId="{2B68690A-C5C2-429D-9C5B-5DF1498E5FB4}" type="pres">
      <dgm:prSet presAssocID="{99342123-9D01-48A3-BDB6-31FE3B8021AC}" presName="hierChild4" presStyleCnt="0"/>
      <dgm:spPr/>
    </dgm:pt>
    <dgm:pt modelId="{B2D8171B-9F45-41FC-9716-5A1E44FC57A2}" type="pres">
      <dgm:prSet presAssocID="{99342123-9D01-48A3-BDB6-31FE3B8021AC}" presName="hierChild5" presStyleCnt="0"/>
      <dgm:spPr/>
    </dgm:pt>
    <dgm:pt modelId="{FBA6AE7B-9D86-408F-BA63-92018B9CB69F}" type="pres">
      <dgm:prSet presAssocID="{8389342D-5153-441F-9098-ECBB75C16784}" presName="hierChild5" presStyleCnt="0"/>
      <dgm:spPr/>
    </dgm:pt>
    <dgm:pt modelId="{99AD4A9F-FC1F-4AEF-A469-75DE436544F6}" type="pres">
      <dgm:prSet presAssocID="{9429F3A2-B89D-4243-B251-03A939F8C06B}" presName="Name37" presStyleLbl="parChTrans1D2" presStyleIdx="1" presStyleCnt="3"/>
      <dgm:spPr/>
      <dgm:t>
        <a:bodyPr/>
        <a:lstStyle/>
        <a:p>
          <a:endParaRPr lang="en-US"/>
        </a:p>
      </dgm:t>
    </dgm:pt>
    <dgm:pt modelId="{C5586B69-D156-4F05-BF86-190796132F80}" type="pres">
      <dgm:prSet presAssocID="{FC13D025-3671-4C57-A0A8-242810302EDB}" presName="hierRoot2" presStyleCnt="0">
        <dgm:presLayoutVars>
          <dgm:hierBranch val="init"/>
        </dgm:presLayoutVars>
      </dgm:prSet>
      <dgm:spPr/>
    </dgm:pt>
    <dgm:pt modelId="{7F343481-EFAB-47A1-9318-68BF34AE48DC}" type="pres">
      <dgm:prSet presAssocID="{FC13D025-3671-4C57-A0A8-242810302EDB}" presName="rootComposite" presStyleCnt="0"/>
      <dgm:spPr/>
    </dgm:pt>
    <dgm:pt modelId="{34EC928C-C86E-46DA-A6BE-CA8D6A1C26E3}" type="pres">
      <dgm:prSet presAssocID="{FC13D025-3671-4C57-A0A8-242810302EDB}" presName="rootText" presStyleLbl="node2" presStyleIdx="1" presStyleCnt="3" custLinFactY="27819" custLinFactNeighborX="36482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931ADF-A7E5-48B4-BDA5-7924BAE62F71}" type="pres">
      <dgm:prSet presAssocID="{FC13D025-3671-4C57-A0A8-242810302EDB}" presName="rootConnector" presStyleLbl="node2" presStyleIdx="1" presStyleCnt="3"/>
      <dgm:spPr/>
      <dgm:t>
        <a:bodyPr/>
        <a:lstStyle/>
        <a:p>
          <a:endParaRPr lang="en-US"/>
        </a:p>
      </dgm:t>
    </dgm:pt>
    <dgm:pt modelId="{BAE28081-B593-4E0A-B6EA-8D77A34416E6}" type="pres">
      <dgm:prSet presAssocID="{FC13D025-3671-4C57-A0A8-242810302EDB}" presName="hierChild4" presStyleCnt="0"/>
      <dgm:spPr/>
    </dgm:pt>
    <dgm:pt modelId="{6F6C9210-015B-44D7-B70F-E2BC8A167EF7}" type="pres">
      <dgm:prSet presAssocID="{FC13D025-3671-4C57-A0A8-242810302EDB}" presName="hierChild5" presStyleCnt="0"/>
      <dgm:spPr/>
    </dgm:pt>
    <dgm:pt modelId="{ABEC5D52-1FF4-487A-A01D-4205B0111690}" type="pres">
      <dgm:prSet presAssocID="{FED19E70-C224-4C4C-BA70-D69515F6DC24}" presName="Name37" presStyleLbl="parChTrans1D2" presStyleIdx="2" presStyleCnt="3"/>
      <dgm:spPr/>
      <dgm:t>
        <a:bodyPr/>
        <a:lstStyle/>
        <a:p>
          <a:endParaRPr lang="en-US"/>
        </a:p>
      </dgm:t>
    </dgm:pt>
    <dgm:pt modelId="{516B31D6-5DF3-4BAE-9AB2-A351DCA40437}" type="pres">
      <dgm:prSet presAssocID="{D6D3CE10-3A45-4C6B-A478-A06D9771CCFD}" presName="hierRoot2" presStyleCnt="0">
        <dgm:presLayoutVars>
          <dgm:hierBranch val="init"/>
        </dgm:presLayoutVars>
      </dgm:prSet>
      <dgm:spPr/>
    </dgm:pt>
    <dgm:pt modelId="{4AF6BE76-BB90-4EDE-9F01-78D468785D20}" type="pres">
      <dgm:prSet presAssocID="{D6D3CE10-3A45-4C6B-A478-A06D9771CCFD}" presName="rootComposite" presStyleCnt="0"/>
      <dgm:spPr/>
    </dgm:pt>
    <dgm:pt modelId="{13A12EF3-3316-46DE-A552-5322A61B6232}" type="pres">
      <dgm:prSet presAssocID="{D6D3CE10-3A45-4C6B-A478-A06D9771CCFD}" presName="rootText" presStyleLbl="node2" presStyleIdx="2" presStyleCnt="3" custScaleX="111365" custScaleY="133741" custLinFactY="27819" custLinFactNeighborX="19121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40F867-973C-497E-93EC-58E8F97CDFC6}" type="pres">
      <dgm:prSet presAssocID="{D6D3CE10-3A45-4C6B-A478-A06D9771CCFD}" presName="rootConnector" presStyleLbl="node2" presStyleIdx="2" presStyleCnt="3"/>
      <dgm:spPr/>
      <dgm:t>
        <a:bodyPr/>
        <a:lstStyle/>
        <a:p>
          <a:endParaRPr lang="en-US"/>
        </a:p>
      </dgm:t>
    </dgm:pt>
    <dgm:pt modelId="{F32C4A1D-8130-425A-B800-F57BBFAC1206}" type="pres">
      <dgm:prSet presAssocID="{D6D3CE10-3A45-4C6B-A478-A06D9771CCFD}" presName="hierChild4" presStyleCnt="0"/>
      <dgm:spPr/>
    </dgm:pt>
    <dgm:pt modelId="{1A661EC5-14FE-4B3B-B34D-0C4222283EB1}" type="pres">
      <dgm:prSet presAssocID="{D6D3CE10-3A45-4C6B-A478-A06D9771CCFD}" presName="hierChild5" presStyleCnt="0"/>
      <dgm:spPr/>
    </dgm:pt>
    <dgm:pt modelId="{FAE8D39B-AE50-4663-9673-C0C2B7AF8732}" type="pres">
      <dgm:prSet presAssocID="{9ACF8915-4D27-4573-A152-7C6F9BEEDC3B}" presName="hierChild3" presStyleCnt="0"/>
      <dgm:spPr/>
    </dgm:pt>
  </dgm:ptLst>
  <dgm:cxnLst>
    <dgm:cxn modelId="{6B77D7C7-DB72-45BE-B437-BE9EB4282D50}" type="presOf" srcId="{99342123-9D01-48A3-BDB6-31FE3B8021AC}" destId="{AF7F58BB-CA9D-4D94-80D6-44F92712D773}" srcOrd="0" destOrd="0" presId="urn:microsoft.com/office/officeart/2005/8/layout/orgChart1"/>
    <dgm:cxn modelId="{FA6A8104-F5EF-4E7E-9EF8-C199446AB52B}" type="presOf" srcId="{9ACF8915-4D27-4573-A152-7C6F9BEEDC3B}" destId="{EFA9BB5E-33B7-489D-882D-53C409769F70}" srcOrd="1" destOrd="0" presId="urn:microsoft.com/office/officeart/2005/8/layout/orgChart1"/>
    <dgm:cxn modelId="{8B986193-BAA9-4DDD-83FB-FD484C03D782}" type="presOf" srcId="{FC13D025-3671-4C57-A0A8-242810302EDB}" destId="{96931ADF-A7E5-48B4-BDA5-7924BAE62F71}" srcOrd="1" destOrd="0" presId="urn:microsoft.com/office/officeart/2005/8/layout/orgChart1"/>
    <dgm:cxn modelId="{5B657D0B-0F3B-433D-8188-B3E1F94BF38C}" type="presOf" srcId="{8389342D-5153-441F-9098-ECBB75C16784}" destId="{3C9EF694-70AD-4BD7-8B5C-BE86FAE2199F}" srcOrd="1" destOrd="0" presId="urn:microsoft.com/office/officeart/2005/8/layout/orgChart1"/>
    <dgm:cxn modelId="{962DB4F9-B254-43CE-94BA-DD906A82E78D}" srcId="{9ACF8915-4D27-4573-A152-7C6F9BEEDC3B}" destId="{D6D3CE10-3A45-4C6B-A478-A06D9771CCFD}" srcOrd="2" destOrd="0" parTransId="{FED19E70-C224-4C4C-BA70-D69515F6DC24}" sibTransId="{6CF2D4CD-E005-4C36-A73F-F2AEBF71C79C}"/>
    <dgm:cxn modelId="{23EE51FB-AFA8-46C6-AFEC-AF4FCC7D8518}" type="presOf" srcId="{81AF7401-D57B-47FE-B2BA-00AD7BBB2050}" destId="{955D7677-70E0-435D-98D1-FA9CEA142AE2}" srcOrd="1" destOrd="0" presId="urn:microsoft.com/office/officeart/2005/8/layout/orgChart1"/>
    <dgm:cxn modelId="{91DE2A6D-6CFE-49F4-8434-F45A0BE2CEA0}" type="presOf" srcId="{0BC98E71-5074-4387-8BBD-4B6D63445116}" destId="{0C70E379-25CE-4A90-90FD-107EED6AE1F4}" srcOrd="0" destOrd="0" presId="urn:microsoft.com/office/officeart/2005/8/layout/orgChart1"/>
    <dgm:cxn modelId="{0F1E99BB-FDEE-457C-A5DD-DB96E6866743}" type="presOf" srcId="{54E18642-7C60-4F46-A950-F4BF4868D15C}" destId="{E9693D54-5FF3-4246-A919-889ACDDBABE8}" srcOrd="0" destOrd="0" presId="urn:microsoft.com/office/officeart/2005/8/layout/orgChart1"/>
    <dgm:cxn modelId="{5D5897EC-EFFE-40EE-BC3B-5AA8E559E154}" type="presOf" srcId="{8389342D-5153-441F-9098-ECBB75C16784}" destId="{E11373A8-E601-4BC4-BFE9-9A74AF188E9D}" srcOrd="0" destOrd="0" presId="urn:microsoft.com/office/officeart/2005/8/layout/orgChart1"/>
    <dgm:cxn modelId="{E04673F4-CE69-4E18-A413-AA27DB7B4676}" srcId="{8389342D-5153-441F-9098-ECBB75C16784}" destId="{81AF7401-D57B-47FE-B2BA-00AD7BBB2050}" srcOrd="0" destOrd="0" parTransId="{AA5A9AB0-1155-4AEF-A367-6686C8456B5C}" sibTransId="{3B238967-BB4E-41D1-A784-E605E3CD9546}"/>
    <dgm:cxn modelId="{977D8D4D-C65F-40F9-A98D-E982E5D7E524}" type="presOf" srcId="{1DC66BDF-C20C-4E7D-AAA9-B7C1C537DB26}" destId="{7656EDB9-BF84-4071-93D4-8BCA79ED19BD}" srcOrd="0" destOrd="0" presId="urn:microsoft.com/office/officeart/2005/8/layout/orgChart1"/>
    <dgm:cxn modelId="{D516C88B-A4C4-474A-845B-EAB20327AFC1}" type="presOf" srcId="{99342123-9D01-48A3-BDB6-31FE3B8021AC}" destId="{D56B4F47-88B4-40CF-AAE7-298679157CF4}" srcOrd="1" destOrd="0" presId="urn:microsoft.com/office/officeart/2005/8/layout/orgChart1"/>
    <dgm:cxn modelId="{ED49F464-22C6-4600-834D-D6975F4A87D2}" type="presOf" srcId="{9429F3A2-B89D-4243-B251-03A939F8C06B}" destId="{99AD4A9F-FC1F-4AEF-A469-75DE436544F6}" srcOrd="0" destOrd="0" presId="urn:microsoft.com/office/officeart/2005/8/layout/orgChart1"/>
    <dgm:cxn modelId="{6D5C842C-272A-4D99-94D1-5CA6ACB3A7B1}" type="presOf" srcId="{94287E81-0FD7-4206-B517-F05DA9243245}" destId="{3D55200B-B2BF-448A-8B1F-36964E84EA75}" srcOrd="0" destOrd="0" presId="urn:microsoft.com/office/officeart/2005/8/layout/orgChart1"/>
    <dgm:cxn modelId="{86A66F84-69A9-4664-A2FC-EFFAE9B2983E}" srcId="{1DC66BDF-C20C-4E7D-AAA9-B7C1C537DB26}" destId="{9ACF8915-4D27-4573-A152-7C6F9BEEDC3B}" srcOrd="0" destOrd="0" parTransId="{491A1901-B69F-4CCD-A576-B7A039AE08DD}" sibTransId="{924FC12C-2C01-4CC3-995C-F2F4B26B3ECD}"/>
    <dgm:cxn modelId="{F03C4512-B2B0-4C2E-A4C4-34EC4AE14A28}" srcId="{9ACF8915-4D27-4573-A152-7C6F9BEEDC3B}" destId="{FC13D025-3671-4C57-A0A8-242810302EDB}" srcOrd="1" destOrd="0" parTransId="{9429F3A2-B89D-4243-B251-03A939F8C06B}" sibTransId="{C9A5D34D-2401-42CD-B1E2-F62085CC4C52}"/>
    <dgm:cxn modelId="{A29353C0-BBB1-4863-8515-5C5A231C7AA8}" srcId="{8389342D-5153-441F-9098-ECBB75C16784}" destId="{E6C645DB-56BB-4CA4-AB83-38D981EC0164}" srcOrd="2" destOrd="0" parTransId="{A33B6CD7-7341-4493-8A04-CD400446DA06}" sibTransId="{06F9EB99-CA56-4CB6-B8CF-6185D617E0B7}"/>
    <dgm:cxn modelId="{F604DC37-7E1C-46FC-8254-57B4B1C9B553}" type="presOf" srcId="{81AF7401-D57B-47FE-B2BA-00AD7BBB2050}" destId="{DD5A0514-8CBA-4509-8497-741829F30D28}" srcOrd="0" destOrd="0" presId="urn:microsoft.com/office/officeart/2005/8/layout/orgChart1"/>
    <dgm:cxn modelId="{838B925B-408F-4657-9DE7-7179C1C3803A}" type="presOf" srcId="{D6D3CE10-3A45-4C6B-A478-A06D9771CCFD}" destId="{13A12EF3-3316-46DE-A552-5322A61B6232}" srcOrd="0" destOrd="0" presId="urn:microsoft.com/office/officeart/2005/8/layout/orgChart1"/>
    <dgm:cxn modelId="{48ACD773-2E0E-4159-BCD9-DDC73BD6E566}" type="presOf" srcId="{E6C645DB-56BB-4CA4-AB83-38D981EC0164}" destId="{E316DDAA-77AB-404E-A031-E005B8CA8966}" srcOrd="1" destOrd="0" presId="urn:microsoft.com/office/officeart/2005/8/layout/orgChart1"/>
    <dgm:cxn modelId="{1B265426-FE22-4D89-8C91-16D0827F4D92}" type="presOf" srcId="{AA5A9AB0-1155-4AEF-A367-6686C8456B5C}" destId="{79BC8198-B4CA-4D5C-B4B1-E107E87D40FA}" srcOrd="0" destOrd="0" presId="urn:microsoft.com/office/officeart/2005/8/layout/orgChart1"/>
    <dgm:cxn modelId="{6D6121E7-D3C0-488D-BE39-6797917BED3A}" srcId="{9ACF8915-4D27-4573-A152-7C6F9BEEDC3B}" destId="{8389342D-5153-441F-9098-ECBB75C16784}" srcOrd="0" destOrd="0" parTransId="{0BC98E71-5074-4387-8BBD-4B6D63445116}" sibTransId="{764DEC67-7971-429A-BA91-7C926AA99C9E}"/>
    <dgm:cxn modelId="{11F4FDF7-FB59-4C4D-9FEE-73AC5EE89132}" type="presOf" srcId="{FED19E70-C224-4C4C-BA70-D69515F6DC24}" destId="{ABEC5D52-1FF4-487A-A01D-4205B0111690}" srcOrd="0" destOrd="0" presId="urn:microsoft.com/office/officeart/2005/8/layout/orgChart1"/>
    <dgm:cxn modelId="{7F69E6FA-0FA6-4C41-B79B-CD5D5ED6D97D}" type="presOf" srcId="{A33B6CD7-7341-4493-8A04-CD400446DA06}" destId="{31D3B7B7-0E0B-439A-83CA-5557B9E4AE03}" srcOrd="0" destOrd="0" presId="urn:microsoft.com/office/officeart/2005/8/layout/orgChart1"/>
    <dgm:cxn modelId="{CA98B298-6192-4CCD-87A4-232F6101E5C2}" type="presOf" srcId="{FC13D025-3671-4C57-A0A8-242810302EDB}" destId="{34EC928C-C86E-46DA-A6BE-CA8D6A1C26E3}" srcOrd="0" destOrd="0" presId="urn:microsoft.com/office/officeart/2005/8/layout/orgChart1"/>
    <dgm:cxn modelId="{30C7E964-7E39-4143-A3E9-F75BD3D2786A}" srcId="{8389342D-5153-441F-9098-ECBB75C16784}" destId="{94287E81-0FD7-4206-B517-F05DA9243245}" srcOrd="1" destOrd="0" parTransId="{2470A463-8AF7-4443-8C79-BB2965C2A398}" sibTransId="{B4C5D751-C098-4B87-AACF-9E2F2973C386}"/>
    <dgm:cxn modelId="{988FB97E-0367-402E-9AC2-CEF111407E24}" type="presOf" srcId="{94287E81-0FD7-4206-B517-F05DA9243245}" destId="{E09B5997-1ED7-4206-B17A-20FED1472B71}" srcOrd="1" destOrd="0" presId="urn:microsoft.com/office/officeart/2005/8/layout/orgChart1"/>
    <dgm:cxn modelId="{F7D4232C-B388-4AB9-8B2F-3B33535C3EFD}" type="presOf" srcId="{E6C645DB-56BB-4CA4-AB83-38D981EC0164}" destId="{268D7923-1F43-4275-912A-FAA0EFE6663C}" srcOrd="0" destOrd="0" presId="urn:microsoft.com/office/officeart/2005/8/layout/orgChart1"/>
    <dgm:cxn modelId="{4F06B64C-63F3-4981-9A2E-AE471C3ACD34}" type="presOf" srcId="{9ACF8915-4D27-4573-A152-7C6F9BEEDC3B}" destId="{84886A44-9B3D-48BD-AD76-3C5084D1DC05}" srcOrd="0" destOrd="0" presId="urn:microsoft.com/office/officeart/2005/8/layout/orgChart1"/>
    <dgm:cxn modelId="{ADA08F94-2DED-4C05-8487-63FCE7136FF4}" type="presOf" srcId="{D6D3CE10-3A45-4C6B-A478-A06D9771CCFD}" destId="{AD40F867-973C-497E-93EC-58E8F97CDFC6}" srcOrd="1" destOrd="0" presId="urn:microsoft.com/office/officeart/2005/8/layout/orgChart1"/>
    <dgm:cxn modelId="{10BC5D68-CA7D-45DF-8FAF-8F28F377C11A}" type="presOf" srcId="{2470A463-8AF7-4443-8C79-BB2965C2A398}" destId="{D6186C95-DA1A-4B38-B603-427FB868E766}" srcOrd="0" destOrd="0" presId="urn:microsoft.com/office/officeart/2005/8/layout/orgChart1"/>
    <dgm:cxn modelId="{552A9586-A356-4427-8A09-246B7D31DFC2}" srcId="{8389342D-5153-441F-9098-ECBB75C16784}" destId="{99342123-9D01-48A3-BDB6-31FE3B8021AC}" srcOrd="3" destOrd="0" parTransId="{54E18642-7C60-4F46-A950-F4BF4868D15C}" sibTransId="{4E06E504-166E-47AE-87BB-7D4E0087CC90}"/>
    <dgm:cxn modelId="{5AE3704C-4293-40D7-B60C-F88301F5690D}" type="presParOf" srcId="{7656EDB9-BF84-4071-93D4-8BCA79ED19BD}" destId="{58A47978-14CF-4C18-9A7E-3B2FBC2F27D7}" srcOrd="0" destOrd="0" presId="urn:microsoft.com/office/officeart/2005/8/layout/orgChart1"/>
    <dgm:cxn modelId="{5CC47A22-B9FE-40B8-B0DA-0CAEC339B8EA}" type="presParOf" srcId="{58A47978-14CF-4C18-9A7E-3B2FBC2F27D7}" destId="{DDB1B67D-3412-4EA1-9619-D57AE1ABB555}" srcOrd="0" destOrd="0" presId="urn:microsoft.com/office/officeart/2005/8/layout/orgChart1"/>
    <dgm:cxn modelId="{D7E88436-BE76-461C-9AD4-05A41F4D69B0}" type="presParOf" srcId="{DDB1B67D-3412-4EA1-9619-D57AE1ABB555}" destId="{84886A44-9B3D-48BD-AD76-3C5084D1DC05}" srcOrd="0" destOrd="0" presId="urn:microsoft.com/office/officeart/2005/8/layout/orgChart1"/>
    <dgm:cxn modelId="{58410740-6A68-4F59-AE2F-ADE2BD5F75FE}" type="presParOf" srcId="{DDB1B67D-3412-4EA1-9619-D57AE1ABB555}" destId="{EFA9BB5E-33B7-489D-882D-53C409769F70}" srcOrd="1" destOrd="0" presId="urn:microsoft.com/office/officeart/2005/8/layout/orgChart1"/>
    <dgm:cxn modelId="{3982042D-9B14-434E-B56E-9238770C90EC}" type="presParOf" srcId="{58A47978-14CF-4C18-9A7E-3B2FBC2F27D7}" destId="{2A6973B7-5B1E-4B35-B684-3110F0490A65}" srcOrd="1" destOrd="0" presId="urn:microsoft.com/office/officeart/2005/8/layout/orgChart1"/>
    <dgm:cxn modelId="{852EB936-433F-48BB-A852-F51F2FB34D53}" type="presParOf" srcId="{2A6973B7-5B1E-4B35-B684-3110F0490A65}" destId="{0C70E379-25CE-4A90-90FD-107EED6AE1F4}" srcOrd="0" destOrd="0" presId="urn:microsoft.com/office/officeart/2005/8/layout/orgChart1"/>
    <dgm:cxn modelId="{B8CE85B7-4ED7-4A0D-AB12-D96714986017}" type="presParOf" srcId="{2A6973B7-5B1E-4B35-B684-3110F0490A65}" destId="{4749D75B-DF76-48EF-9AAF-527E0EB33995}" srcOrd="1" destOrd="0" presId="urn:microsoft.com/office/officeart/2005/8/layout/orgChart1"/>
    <dgm:cxn modelId="{F28316C3-27B7-4819-B80E-F0586A9EDA8D}" type="presParOf" srcId="{4749D75B-DF76-48EF-9AAF-527E0EB33995}" destId="{F6B03775-9C1D-4FCE-B329-03800457ED6F}" srcOrd="0" destOrd="0" presId="urn:microsoft.com/office/officeart/2005/8/layout/orgChart1"/>
    <dgm:cxn modelId="{CEA60460-5D55-4BF8-951D-58651C023296}" type="presParOf" srcId="{F6B03775-9C1D-4FCE-B329-03800457ED6F}" destId="{E11373A8-E601-4BC4-BFE9-9A74AF188E9D}" srcOrd="0" destOrd="0" presId="urn:microsoft.com/office/officeart/2005/8/layout/orgChart1"/>
    <dgm:cxn modelId="{28607CAA-CA5E-4211-A0E9-C78E8B5F6D95}" type="presParOf" srcId="{F6B03775-9C1D-4FCE-B329-03800457ED6F}" destId="{3C9EF694-70AD-4BD7-8B5C-BE86FAE2199F}" srcOrd="1" destOrd="0" presId="urn:microsoft.com/office/officeart/2005/8/layout/orgChart1"/>
    <dgm:cxn modelId="{C2A9A2FC-4046-4CB9-879D-8F7D3287F883}" type="presParOf" srcId="{4749D75B-DF76-48EF-9AAF-527E0EB33995}" destId="{BF00EB3A-FD17-4B8E-943A-812CEC96BCB7}" srcOrd="1" destOrd="0" presId="urn:microsoft.com/office/officeart/2005/8/layout/orgChart1"/>
    <dgm:cxn modelId="{2262C09D-FE3A-43CD-A8FA-C57629B0C645}" type="presParOf" srcId="{BF00EB3A-FD17-4B8E-943A-812CEC96BCB7}" destId="{79BC8198-B4CA-4D5C-B4B1-E107E87D40FA}" srcOrd="0" destOrd="0" presId="urn:microsoft.com/office/officeart/2005/8/layout/orgChart1"/>
    <dgm:cxn modelId="{AB2165E3-9326-4566-AB2F-5482F7A4041E}" type="presParOf" srcId="{BF00EB3A-FD17-4B8E-943A-812CEC96BCB7}" destId="{2995F5C9-B5AF-440D-B49A-95D2DE759E93}" srcOrd="1" destOrd="0" presId="urn:microsoft.com/office/officeart/2005/8/layout/orgChart1"/>
    <dgm:cxn modelId="{59F7DF68-3E61-43BD-AA6B-DE570B6A786A}" type="presParOf" srcId="{2995F5C9-B5AF-440D-B49A-95D2DE759E93}" destId="{09AFE71B-0F8E-4873-90DD-C90C5E6ABF7E}" srcOrd="0" destOrd="0" presId="urn:microsoft.com/office/officeart/2005/8/layout/orgChart1"/>
    <dgm:cxn modelId="{A285CD15-97F4-4605-8DBC-916F91E085C1}" type="presParOf" srcId="{09AFE71B-0F8E-4873-90DD-C90C5E6ABF7E}" destId="{DD5A0514-8CBA-4509-8497-741829F30D28}" srcOrd="0" destOrd="0" presId="urn:microsoft.com/office/officeart/2005/8/layout/orgChart1"/>
    <dgm:cxn modelId="{FDAE3E2D-652B-4894-80DE-59DC50C6F7EC}" type="presParOf" srcId="{09AFE71B-0F8E-4873-90DD-C90C5E6ABF7E}" destId="{955D7677-70E0-435D-98D1-FA9CEA142AE2}" srcOrd="1" destOrd="0" presId="urn:microsoft.com/office/officeart/2005/8/layout/orgChart1"/>
    <dgm:cxn modelId="{0CC52C3C-20DD-428A-ACD4-8348B3DF9C45}" type="presParOf" srcId="{2995F5C9-B5AF-440D-B49A-95D2DE759E93}" destId="{D0A60678-244B-48F7-8221-35F1A1A74C1C}" srcOrd="1" destOrd="0" presId="urn:microsoft.com/office/officeart/2005/8/layout/orgChart1"/>
    <dgm:cxn modelId="{65850142-38F8-4ADE-A21C-789E496ABBD7}" type="presParOf" srcId="{2995F5C9-B5AF-440D-B49A-95D2DE759E93}" destId="{9EA8A522-2E33-40D8-96C7-5FAA37671927}" srcOrd="2" destOrd="0" presId="urn:microsoft.com/office/officeart/2005/8/layout/orgChart1"/>
    <dgm:cxn modelId="{1FD19137-49C2-4887-8B65-B36CE09214DD}" type="presParOf" srcId="{BF00EB3A-FD17-4B8E-943A-812CEC96BCB7}" destId="{D6186C95-DA1A-4B38-B603-427FB868E766}" srcOrd="2" destOrd="0" presId="urn:microsoft.com/office/officeart/2005/8/layout/orgChart1"/>
    <dgm:cxn modelId="{87E69B8B-BFA6-4F31-91CA-292FF829D4CA}" type="presParOf" srcId="{BF00EB3A-FD17-4B8E-943A-812CEC96BCB7}" destId="{509E0E35-9685-4DE6-AB4C-CE6F65541BB5}" srcOrd="3" destOrd="0" presId="urn:microsoft.com/office/officeart/2005/8/layout/orgChart1"/>
    <dgm:cxn modelId="{66C8352F-4CC4-4BAD-87C9-D278BEF6C43F}" type="presParOf" srcId="{509E0E35-9685-4DE6-AB4C-CE6F65541BB5}" destId="{0203D9D0-7C77-4332-8C0D-130AAC0221FD}" srcOrd="0" destOrd="0" presId="urn:microsoft.com/office/officeart/2005/8/layout/orgChart1"/>
    <dgm:cxn modelId="{E5FFD97B-8B67-44C9-89BA-B3A07E7D14BD}" type="presParOf" srcId="{0203D9D0-7C77-4332-8C0D-130AAC0221FD}" destId="{3D55200B-B2BF-448A-8B1F-36964E84EA75}" srcOrd="0" destOrd="0" presId="urn:microsoft.com/office/officeart/2005/8/layout/orgChart1"/>
    <dgm:cxn modelId="{CFF04E23-66D6-498F-BAF8-9CD906D94B25}" type="presParOf" srcId="{0203D9D0-7C77-4332-8C0D-130AAC0221FD}" destId="{E09B5997-1ED7-4206-B17A-20FED1472B71}" srcOrd="1" destOrd="0" presId="urn:microsoft.com/office/officeart/2005/8/layout/orgChart1"/>
    <dgm:cxn modelId="{23A1DDC4-5D48-4707-AA3C-7EFA51636A4C}" type="presParOf" srcId="{509E0E35-9685-4DE6-AB4C-CE6F65541BB5}" destId="{82A7964B-C9A5-4237-8DD1-92E83602F487}" srcOrd="1" destOrd="0" presId="urn:microsoft.com/office/officeart/2005/8/layout/orgChart1"/>
    <dgm:cxn modelId="{03C4B48B-B508-4517-AAF0-CA23367BC4C6}" type="presParOf" srcId="{509E0E35-9685-4DE6-AB4C-CE6F65541BB5}" destId="{E22E1B08-5DCB-4735-AC77-4D09A4F64ADD}" srcOrd="2" destOrd="0" presId="urn:microsoft.com/office/officeart/2005/8/layout/orgChart1"/>
    <dgm:cxn modelId="{363F45CA-4C4B-4634-8E8C-7773A78EC3F7}" type="presParOf" srcId="{BF00EB3A-FD17-4B8E-943A-812CEC96BCB7}" destId="{31D3B7B7-0E0B-439A-83CA-5557B9E4AE03}" srcOrd="4" destOrd="0" presId="urn:microsoft.com/office/officeart/2005/8/layout/orgChart1"/>
    <dgm:cxn modelId="{FA7EA3DA-2C0C-4946-8E81-3AF896B125E1}" type="presParOf" srcId="{BF00EB3A-FD17-4B8E-943A-812CEC96BCB7}" destId="{113C1640-3FCA-403F-A578-9639756BE2C0}" srcOrd="5" destOrd="0" presId="urn:microsoft.com/office/officeart/2005/8/layout/orgChart1"/>
    <dgm:cxn modelId="{E9B6242E-8F99-4C51-9308-28A5F7A79789}" type="presParOf" srcId="{113C1640-3FCA-403F-A578-9639756BE2C0}" destId="{8347D4C8-1F52-436A-AC87-ACFC77F2879E}" srcOrd="0" destOrd="0" presId="urn:microsoft.com/office/officeart/2005/8/layout/orgChart1"/>
    <dgm:cxn modelId="{750BD6CA-9D10-4E31-81CD-4921A335EB92}" type="presParOf" srcId="{8347D4C8-1F52-436A-AC87-ACFC77F2879E}" destId="{268D7923-1F43-4275-912A-FAA0EFE6663C}" srcOrd="0" destOrd="0" presId="urn:microsoft.com/office/officeart/2005/8/layout/orgChart1"/>
    <dgm:cxn modelId="{4852B9BD-9775-4E35-8187-1368028E1044}" type="presParOf" srcId="{8347D4C8-1F52-436A-AC87-ACFC77F2879E}" destId="{E316DDAA-77AB-404E-A031-E005B8CA8966}" srcOrd="1" destOrd="0" presId="urn:microsoft.com/office/officeart/2005/8/layout/orgChart1"/>
    <dgm:cxn modelId="{9582D505-82BB-4760-B428-4E2BFE2CC98D}" type="presParOf" srcId="{113C1640-3FCA-403F-A578-9639756BE2C0}" destId="{232A90A6-6422-469C-B38E-EBB8C22EBBF8}" srcOrd="1" destOrd="0" presId="urn:microsoft.com/office/officeart/2005/8/layout/orgChart1"/>
    <dgm:cxn modelId="{8EC3E78F-7B06-4BEA-8B76-C5B2B5D4B1AA}" type="presParOf" srcId="{113C1640-3FCA-403F-A578-9639756BE2C0}" destId="{A96B4C0C-C3E7-4517-A655-FCFF703107AF}" srcOrd="2" destOrd="0" presId="urn:microsoft.com/office/officeart/2005/8/layout/orgChart1"/>
    <dgm:cxn modelId="{4C4C9498-D1DC-4C5B-A697-29EDFE1A9021}" type="presParOf" srcId="{BF00EB3A-FD17-4B8E-943A-812CEC96BCB7}" destId="{E9693D54-5FF3-4246-A919-889ACDDBABE8}" srcOrd="6" destOrd="0" presId="urn:microsoft.com/office/officeart/2005/8/layout/orgChart1"/>
    <dgm:cxn modelId="{99B187C1-F5F0-471C-8F97-3D203B88495D}" type="presParOf" srcId="{BF00EB3A-FD17-4B8E-943A-812CEC96BCB7}" destId="{D1E52DAE-A1A9-419D-841A-44B5E3609D03}" srcOrd="7" destOrd="0" presId="urn:microsoft.com/office/officeart/2005/8/layout/orgChart1"/>
    <dgm:cxn modelId="{36F4F901-7224-4969-9725-DBBD39CD3F85}" type="presParOf" srcId="{D1E52DAE-A1A9-419D-841A-44B5E3609D03}" destId="{9B1FDAC0-8230-41FA-A46D-40EC62F395A2}" srcOrd="0" destOrd="0" presId="urn:microsoft.com/office/officeart/2005/8/layout/orgChart1"/>
    <dgm:cxn modelId="{4854A8D0-262B-47EC-A5D2-194A99D4E735}" type="presParOf" srcId="{9B1FDAC0-8230-41FA-A46D-40EC62F395A2}" destId="{AF7F58BB-CA9D-4D94-80D6-44F92712D773}" srcOrd="0" destOrd="0" presId="urn:microsoft.com/office/officeart/2005/8/layout/orgChart1"/>
    <dgm:cxn modelId="{52D176BA-AE56-4E59-9BFF-4804002881C6}" type="presParOf" srcId="{9B1FDAC0-8230-41FA-A46D-40EC62F395A2}" destId="{D56B4F47-88B4-40CF-AAE7-298679157CF4}" srcOrd="1" destOrd="0" presId="urn:microsoft.com/office/officeart/2005/8/layout/orgChart1"/>
    <dgm:cxn modelId="{BC9CC87C-9361-401D-B4B8-B1398CD57627}" type="presParOf" srcId="{D1E52DAE-A1A9-419D-841A-44B5E3609D03}" destId="{2B68690A-C5C2-429D-9C5B-5DF1498E5FB4}" srcOrd="1" destOrd="0" presId="urn:microsoft.com/office/officeart/2005/8/layout/orgChart1"/>
    <dgm:cxn modelId="{B5FCA637-491B-42FC-B0F5-D53F0D7ADE27}" type="presParOf" srcId="{D1E52DAE-A1A9-419D-841A-44B5E3609D03}" destId="{B2D8171B-9F45-41FC-9716-5A1E44FC57A2}" srcOrd="2" destOrd="0" presId="urn:microsoft.com/office/officeart/2005/8/layout/orgChart1"/>
    <dgm:cxn modelId="{509700F6-3425-42B8-A404-FF212CC369D4}" type="presParOf" srcId="{4749D75B-DF76-48EF-9AAF-527E0EB33995}" destId="{FBA6AE7B-9D86-408F-BA63-92018B9CB69F}" srcOrd="2" destOrd="0" presId="urn:microsoft.com/office/officeart/2005/8/layout/orgChart1"/>
    <dgm:cxn modelId="{B937B914-B693-4474-B015-2ECBCBC23D2C}" type="presParOf" srcId="{2A6973B7-5B1E-4B35-B684-3110F0490A65}" destId="{99AD4A9F-FC1F-4AEF-A469-75DE436544F6}" srcOrd="2" destOrd="0" presId="urn:microsoft.com/office/officeart/2005/8/layout/orgChart1"/>
    <dgm:cxn modelId="{BFB82987-9115-4E9A-ABCF-BCB5DB388E0A}" type="presParOf" srcId="{2A6973B7-5B1E-4B35-B684-3110F0490A65}" destId="{C5586B69-D156-4F05-BF86-190796132F80}" srcOrd="3" destOrd="0" presId="urn:microsoft.com/office/officeart/2005/8/layout/orgChart1"/>
    <dgm:cxn modelId="{B89042C8-22B6-400E-AB14-6CDA5EB1C934}" type="presParOf" srcId="{C5586B69-D156-4F05-BF86-190796132F80}" destId="{7F343481-EFAB-47A1-9318-68BF34AE48DC}" srcOrd="0" destOrd="0" presId="urn:microsoft.com/office/officeart/2005/8/layout/orgChart1"/>
    <dgm:cxn modelId="{FCED27B1-7D29-4CBD-A74E-936B2406B069}" type="presParOf" srcId="{7F343481-EFAB-47A1-9318-68BF34AE48DC}" destId="{34EC928C-C86E-46DA-A6BE-CA8D6A1C26E3}" srcOrd="0" destOrd="0" presId="urn:microsoft.com/office/officeart/2005/8/layout/orgChart1"/>
    <dgm:cxn modelId="{CD8FB9A1-5455-424D-A1B0-4DF56A3034FA}" type="presParOf" srcId="{7F343481-EFAB-47A1-9318-68BF34AE48DC}" destId="{96931ADF-A7E5-48B4-BDA5-7924BAE62F71}" srcOrd="1" destOrd="0" presId="urn:microsoft.com/office/officeart/2005/8/layout/orgChart1"/>
    <dgm:cxn modelId="{69541FD5-A0CA-43F7-B5F7-5E24D4561AFF}" type="presParOf" srcId="{C5586B69-D156-4F05-BF86-190796132F80}" destId="{BAE28081-B593-4E0A-B6EA-8D77A34416E6}" srcOrd="1" destOrd="0" presId="urn:microsoft.com/office/officeart/2005/8/layout/orgChart1"/>
    <dgm:cxn modelId="{4DB9F777-0471-4150-80BB-028F3BD58681}" type="presParOf" srcId="{C5586B69-D156-4F05-BF86-190796132F80}" destId="{6F6C9210-015B-44D7-B70F-E2BC8A167EF7}" srcOrd="2" destOrd="0" presId="urn:microsoft.com/office/officeart/2005/8/layout/orgChart1"/>
    <dgm:cxn modelId="{B877A026-8780-44CF-BC45-DB22D8E569E5}" type="presParOf" srcId="{2A6973B7-5B1E-4B35-B684-3110F0490A65}" destId="{ABEC5D52-1FF4-487A-A01D-4205B0111690}" srcOrd="4" destOrd="0" presId="urn:microsoft.com/office/officeart/2005/8/layout/orgChart1"/>
    <dgm:cxn modelId="{18F68284-4DC1-4188-8A1D-75BF0544C3D4}" type="presParOf" srcId="{2A6973B7-5B1E-4B35-B684-3110F0490A65}" destId="{516B31D6-5DF3-4BAE-9AB2-A351DCA40437}" srcOrd="5" destOrd="0" presId="urn:microsoft.com/office/officeart/2005/8/layout/orgChart1"/>
    <dgm:cxn modelId="{8AEF7D44-C7C3-4FB1-9E9C-86F4340A3CE3}" type="presParOf" srcId="{516B31D6-5DF3-4BAE-9AB2-A351DCA40437}" destId="{4AF6BE76-BB90-4EDE-9F01-78D468785D20}" srcOrd="0" destOrd="0" presId="urn:microsoft.com/office/officeart/2005/8/layout/orgChart1"/>
    <dgm:cxn modelId="{EF8AFCDA-2226-4167-80B8-4AA8532693DE}" type="presParOf" srcId="{4AF6BE76-BB90-4EDE-9F01-78D468785D20}" destId="{13A12EF3-3316-46DE-A552-5322A61B6232}" srcOrd="0" destOrd="0" presId="urn:microsoft.com/office/officeart/2005/8/layout/orgChart1"/>
    <dgm:cxn modelId="{79164897-A9DC-4AB2-9A7C-0BCF2B108898}" type="presParOf" srcId="{4AF6BE76-BB90-4EDE-9F01-78D468785D20}" destId="{AD40F867-973C-497E-93EC-58E8F97CDFC6}" srcOrd="1" destOrd="0" presId="urn:microsoft.com/office/officeart/2005/8/layout/orgChart1"/>
    <dgm:cxn modelId="{0BE5A26F-0830-4551-8EFE-31B076990BE5}" type="presParOf" srcId="{516B31D6-5DF3-4BAE-9AB2-A351DCA40437}" destId="{F32C4A1D-8130-425A-B800-F57BBFAC1206}" srcOrd="1" destOrd="0" presId="urn:microsoft.com/office/officeart/2005/8/layout/orgChart1"/>
    <dgm:cxn modelId="{8E7DB980-7DC3-467B-A596-0704A9172236}" type="presParOf" srcId="{516B31D6-5DF3-4BAE-9AB2-A351DCA40437}" destId="{1A661EC5-14FE-4B3B-B34D-0C4222283EB1}" srcOrd="2" destOrd="0" presId="urn:microsoft.com/office/officeart/2005/8/layout/orgChart1"/>
    <dgm:cxn modelId="{E319C144-0094-41BF-976B-0FFF96877443}" type="presParOf" srcId="{58A47978-14CF-4C18-9A7E-3B2FBC2F27D7}" destId="{FAE8D39B-AE50-4663-9673-C0C2B7AF873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C5D52-1FF4-487A-A01D-4205B0111690}">
      <dsp:nvSpPr>
        <dsp:cNvPr id="0" name=""/>
        <dsp:cNvSpPr/>
      </dsp:nvSpPr>
      <dsp:spPr>
        <a:xfrm>
          <a:off x="4240534" y="2014035"/>
          <a:ext cx="2077331" cy="556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218"/>
              </a:lnTo>
              <a:lnTo>
                <a:pt x="2077331" y="425218"/>
              </a:lnTo>
              <a:lnTo>
                <a:pt x="2077331" y="5560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AD4A9F-FC1F-4AEF-A469-75DE436544F6}">
      <dsp:nvSpPr>
        <dsp:cNvPr id="0" name=""/>
        <dsp:cNvSpPr/>
      </dsp:nvSpPr>
      <dsp:spPr>
        <a:xfrm>
          <a:off x="4240534" y="2014035"/>
          <a:ext cx="715218" cy="556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218"/>
              </a:lnTo>
              <a:lnTo>
                <a:pt x="715218" y="425218"/>
              </a:lnTo>
              <a:lnTo>
                <a:pt x="715218" y="5560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693D54-5FF3-4246-A919-889ACDDBABE8}">
      <dsp:nvSpPr>
        <dsp:cNvPr id="0" name=""/>
        <dsp:cNvSpPr/>
      </dsp:nvSpPr>
      <dsp:spPr>
        <a:xfrm>
          <a:off x="2118216" y="3193066"/>
          <a:ext cx="644017" cy="1537714"/>
        </a:xfrm>
        <a:custGeom>
          <a:avLst/>
          <a:gdLst/>
          <a:ahLst/>
          <a:cxnLst/>
          <a:rect l="0" t="0" r="0" b="0"/>
          <a:pathLst>
            <a:path>
              <a:moveTo>
                <a:pt x="644017" y="0"/>
              </a:moveTo>
              <a:lnTo>
                <a:pt x="644017" y="1537714"/>
              </a:lnTo>
              <a:lnTo>
                <a:pt x="0" y="15377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D3B7B7-0E0B-439A-83CA-5557B9E4AE03}">
      <dsp:nvSpPr>
        <dsp:cNvPr id="0" name=""/>
        <dsp:cNvSpPr/>
      </dsp:nvSpPr>
      <dsp:spPr>
        <a:xfrm>
          <a:off x="2762234" y="3193066"/>
          <a:ext cx="4705370" cy="1496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6887"/>
              </a:lnTo>
              <a:lnTo>
                <a:pt x="4705370" y="149688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186C95-DA1A-4B38-B603-427FB868E766}">
      <dsp:nvSpPr>
        <dsp:cNvPr id="0" name=""/>
        <dsp:cNvSpPr/>
      </dsp:nvSpPr>
      <dsp:spPr>
        <a:xfrm>
          <a:off x="2762234" y="3193066"/>
          <a:ext cx="2651649" cy="1491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1682"/>
              </a:lnTo>
              <a:lnTo>
                <a:pt x="2651649" y="14916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C8198-B4CA-4D5C-B4B1-E107E87D40FA}">
      <dsp:nvSpPr>
        <dsp:cNvPr id="0" name=""/>
        <dsp:cNvSpPr/>
      </dsp:nvSpPr>
      <dsp:spPr>
        <a:xfrm>
          <a:off x="2762234" y="3193066"/>
          <a:ext cx="497715" cy="14886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8645"/>
              </a:lnTo>
              <a:lnTo>
                <a:pt x="497715" y="14886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70E379-25CE-4A90-90FD-107EED6AE1F4}">
      <dsp:nvSpPr>
        <dsp:cNvPr id="0" name=""/>
        <dsp:cNvSpPr/>
      </dsp:nvSpPr>
      <dsp:spPr>
        <a:xfrm>
          <a:off x="3260622" y="2014035"/>
          <a:ext cx="979912" cy="556045"/>
        </a:xfrm>
        <a:custGeom>
          <a:avLst/>
          <a:gdLst/>
          <a:ahLst/>
          <a:cxnLst/>
          <a:rect l="0" t="0" r="0" b="0"/>
          <a:pathLst>
            <a:path>
              <a:moveTo>
                <a:pt x="979912" y="0"/>
              </a:moveTo>
              <a:lnTo>
                <a:pt x="979912" y="425218"/>
              </a:lnTo>
              <a:lnTo>
                <a:pt x="0" y="425218"/>
              </a:lnTo>
              <a:lnTo>
                <a:pt x="0" y="5560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886A44-9B3D-48BD-AD76-3C5084D1DC05}">
      <dsp:nvSpPr>
        <dsp:cNvPr id="0" name=""/>
        <dsp:cNvSpPr/>
      </dsp:nvSpPr>
      <dsp:spPr>
        <a:xfrm>
          <a:off x="1007857" y="503539"/>
          <a:ext cx="6465353" cy="1510496"/>
        </a:xfrm>
        <a:prstGeom prst="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Becoming a perfect human being </a:t>
          </a:r>
          <a:br>
            <a:rPr lang="en-US" sz="3600" kern="1200" dirty="0" smtClean="0"/>
          </a:br>
          <a:r>
            <a:rPr lang="fa-IR" sz="3600" kern="1200" dirty="0" smtClean="0">
              <a:latin typeface="Andalus" pitchFamily="18" charset="-78"/>
              <a:cs typeface="Andalus" pitchFamily="18" charset="-78"/>
            </a:rPr>
            <a:t>انسان کامل و رسیدن به کمال</a:t>
          </a:r>
          <a:endParaRPr lang="en-US" sz="3600" kern="1200" dirty="0"/>
        </a:p>
      </dsp:txBody>
      <dsp:txXfrm>
        <a:off x="1007857" y="503539"/>
        <a:ext cx="6465353" cy="1510496"/>
      </dsp:txXfrm>
    </dsp:sp>
    <dsp:sp modelId="{E11373A8-E601-4BC4-BFE9-9A74AF188E9D}">
      <dsp:nvSpPr>
        <dsp:cNvPr id="0" name=""/>
        <dsp:cNvSpPr/>
      </dsp:nvSpPr>
      <dsp:spPr>
        <a:xfrm>
          <a:off x="2637637" y="2570080"/>
          <a:ext cx="1245970" cy="6229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Purification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kern="1200" dirty="0" smtClean="0"/>
            <a:t>تزکیه</a:t>
          </a:r>
          <a:r>
            <a:rPr lang="en-US" sz="1600" kern="1200" dirty="0" smtClean="0"/>
            <a:t> </a:t>
          </a:r>
          <a:endParaRPr lang="en-US" sz="1600" kern="1200" dirty="0"/>
        </a:p>
      </dsp:txBody>
      <dsp:txXfrm>
        <a:off x="2637637" y="2570080"/>
        <a:ext cx="1245970" cy="622985"/>
      </dsp:txXfrm>
    </dsp:sp>
    <dsp:sp modelId="{DD5A0514-8CBA-4509-8497-741829F30D28}">
      <dsp:nvSpPr>
        <dsp:cNvPr id="0" name=""/>
        <dsp:cNvSpPr/>
      </dsp:nvSpPr>
      <dsp:spPr>
        <a:xfrm>
          <a:off x="3259949" y="4248247"/>
          <a:ext cx="1386254" cy="8669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Self Cleansing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تخلیة النفس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>
        <a:off x="3259949" y="4248247"/>
        <a:ext cx="1386254" cy="866927"/>
      </dsp:txXfrm>
    </dsp:sp>
    <dsp:sp modelId="{3D55200B-B2BF-448A-8B1F-36964E84EA75}">
      <dsp:nvSpPr>
        <dsp:cNvPr id="0" name=""/>
        <dsp:cNvSpPr/>
      </dsp:nvSpPr>
      <dsp:spPr>
        <a:xfrm>
          <a:off x="5413883" y="4248247"/>
          <a:ext cx="1532705" cy="8730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Self Refinement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تهذیب النفس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>
        <a:off x="5413883" y="4248247"/>
        <a:ext cx="1532705" cy="873001"/>
      </dsp:txXfrm>
    </dsp:sp>
    <dsp:sp modelId="{268D7923-1F43-4275-912A-FAA0EFE6663C}">
      <dsp:nvSpPr>
        <dsp:cNvPr id="0" name=""/>
        <dsp:cNvSpPr/>
      </dsp:nvSpPr>
      <dsp:spPr>
        <a:xfrm>
          <a:off x="7467604" y="4304253"/>
          <a:ext cx="1573835" cy="7713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Self Recognition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معرفة النفس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>
        <a:off x="7467604" y="4304253"/>
        <a:ext cx="1573835" cy="771399"/>
      </dsp:txXfrm>
    </dsp:sp>
    <dsp:sp modelId="{AF7F58BB-CA9D-4D94-80D6-44F92712D773}">
      <dsp:nvSpPr>
        <dsp:cNvPr id="0" name=""/>
        <dsp:cNvSpPr/>
      </dsp:nvSpPr>
      <dsp:spPr>
        <a:xfrm>
          <a:off x="304806" y="4279957"/>
          <a:ext cx="1813410" cy="901646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Self Maintenance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/>
            <a:t>جلاء النفس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>
        <a:off x="304806" y="4279957"/>
        <a:ext cx="1813410" cy="901646"/>
      </dsp:txXfrm>
    </dsp:sp>
    <dsp:sp modelId="{34EC928C-C86E-46DA-A6BE-CA8D6A1C26E3}">
      <dsp:nvSpPr>
        <dsp:cNvPr id="0" name=""/>
        <dsp:cNvSpPr/>
      </dsp:nvSpPr>
      <dsp:spPr>
        <a:xfrm>
          <a:off x="4332767" y="2570080"/>
          <a:ext cx="1245970" cy="622985"/>
        </a:xfrm>
        <a:prstGeom prst="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Self-Building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kern="1200" dirty="0" smtClean="0"/>
            <a:t>خودسازی</a:t>
          </a:r>
          <a:r>
            <a:rPr lang="en-US" sz="1600" kern="1200" dirty="0" smtClean="0"/>
            <a:t> </a:t>
          </a:r>
          <a:endParaRPr lang="en-US" sz="1600" kern="1200" dirty="0"/>
        </a:p>
      </dsp:txBody>
      <dsp:txXfrm>
        <a:off x="4332767" y="2570080"/>
        <a:ext cx="1245970" cy="622985"/>
      </dsp:txXfrm>
    </dsp:sp>
    <dsp:sp modelId="{13A12EF3-3316-46DE-A552-5322A61B6232}">
      <dsp:nvSpPr>
        <dsp:cNvPr id="0" name=""/>
        <dsp:cNvSpPr/>
      </dsp:nvSpPr>
      <dsp:spPr>
        <a:xfrm>
          <a:off x="5624078" y="2570080"/>
          <a:ext cx="1387575" cy="8331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Elevating to higher ranks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kern="1200" dirty="0" smtClean="0"/>
            <a:t>ارتقاء</a:t>
          </a:r>
          <a:r>
            <a:rPr lang="en-US" sz="1600" kern="1200" dirty="0" smtClean="0"/>
            <a:t> </a:t>
          </a:r>
          <a:endParaRPr lang="en-US" sz="1600" kern="1200" dirty="0"/>
        </a:p>
      </dsp:txBody>
      <dsp:txXfrm>
        <a:off x="5624078" y="2570080"/>
        <a:ext cx="1387575" cy="8331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53353-D93A-4EBA-9E91-F455C20FB8E8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7BF9A9-6669-4A29-AC0A-2A304716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49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7BF9A9-6669-4A29-AC0A-2A304716A2A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88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482311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413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81099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763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841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584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864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4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161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2124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53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42275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7422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665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359-A5CA-4629-ABE2-147ECD2B48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5310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567016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56889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19853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816619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664434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2735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FF8264-1FA4-4366-BA00-77582EBEE1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11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91609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7514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8774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07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10290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567016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56889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19853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816619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664434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27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95750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FF8264-1FA4-4366-BA00-77582EBEE1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11091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7514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87745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07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10290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43967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172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FF8264-1FA4-4366-BA00-77582EBEE1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68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0918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42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83334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A7359-A5CA-4629-ABE2-147ECD2B48E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10/18/2011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FD3DF-ACE7-4C61-9739-550737AD8F7B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919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8530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6C728B7-D2E9-4781-97FA-8A2817CE2CDD}" type="datetimeFigureOut">
              <a:rPr lang="en-US" smtClean="0"/>
              <a:pPr/>
              <a:t>10/18/2011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F8264-1FA4-4366-BA00-77582EBEE133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8530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2726178"/>
            <a:ext cx="6400800" cy="1752600"/>
          </a:xfrm>
        </p:spPr>
        <p:txBody>
          <a:bodyPr>
            <a:normAutofit/>
          </a:bodyPr>
          <a:lstStyle/>
          <a:p>
            <a:r>
              <a:rPr lang="fa-IR" sz="3600" dirty="0" smtClean="0">
                <a:latin typeface="Andalus" pitchFamily="18" charset="-78"/>
                <a:cs typeface="Andalus" pitchFamily="18" charset="-78"/>
              </a:rPr>
              <a:t>ا</a:t>
            </a:r>
            <a:r>
              <a:rPr lang="fa-IR" sz="3600" dirty="0">
                <a:latin typeface="Andalus" pitchFamily="18" charset="-78"/>
                <a:cs typeface="Andalus" pitchFamily="18" charset="-78"/>
              </a:rPr>
              <a:t>ن</a:t>
            </a:r>
            <a:r>
              <a:rPr lang="fa-IR" sz="3600" dirty="0" smtClean="0">
                <a:latin typeface="Andalus" pitchFamily="18" charset="-78"/>
                <a:cs typeface="Andalus" pitchFamily="18" charset="-78"/>
              </a:rPr>
              <a:t>سان کامل و رسیدن به کمال</a:t>
            </a:r>
            <a:endParaRPr lang="en-US" sz="36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Becoming a perfect human being </a:t>
            </a:r>
            <a:endParaRPr lang="en-US" sz="4000" dirty="0"/>
          </a:p>
        </p:txBody>
      </p:sp>
      <p:pic>
        <p:nvPicPr>
          <p:cNvPr id="1027" name="Picture 3" descr="C:\Users\Ishaq_Abidi\Pictures\017_FrontPage_View_www.IslamicWallpaper.i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2590800"/>
            <a:ext cx="3276600" cy="3775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343400" y="3733800"/>
            <a:ext cx="3886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prstClr val="black"/>
                </a:solidFill>
              </a:rPr>
              <a:t>Lesson </a:t>
            </a:r>
            <a:r>
              <a:rPr lang="en-US" sz="5400" dirty="0" smtClean="0">
                <a:solidFill>
                  <a:prstClr val="black"/>
                </a:solidFill>
              </a:rPr>
              <a:t>6</a:t>
            </a:r>
            <a:endParaRPr lang="en-US" sz="5400" dirty="0">
              <a:solidFill>
                <a:prstClr val="black"/>
              </a:solidFill>
            </a:endParaRPr>
          </a:p>
          <a:p>
            <a:r>
              <a:rPr lang="en-US" sz="3200" dirty="0">
                <a:solidFill>
                  <a:prstClr val="black"/>
                </a:solidFill>
              </a:rPr>
              <a:t>Self-Building </a:t>
            </a:r>
            <a:endParaRPr lang="en-US" sz="3200" dirty="0">
              <a:solidFill>
                <a:prstClr val="black"/>
              </a:solidFill>
            </a:endParaRPr>
          </a:p>
          <a:p>
            <a:r>
              <a:rPr lang="fa-IR" sz="3200" dirty="0">
                <a:solidFill>
                  <a:prstClr val="black"/>
                </a:solidFill>
              </a:rPr>
              <a:t>خودسازی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</a:p>
          <a:p>
            <a:endParaRPr lang="en-US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79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3856101"/>
              </p:ext>
            </p:extLst>
          </p:nvPr>
        </p:nvGraphicFramePr>
        <p:xfrm>
          <a:off x="0" y="38100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762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Self-Building (</a:t>
            </a:r>
            <a:r>
              <a:rPr lang="fa-IR" dirty="0" smtClean="0"/>
              <a:t>خودسازی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Action </a:t>
            </a:r>
            <a:r>
              <a:rPr lang="en-US" dirty="0" smtClean="0"/>
              <a:t>Item:1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1. Recognition of duties (</a:t>
            </a:r>
            <a:r>
              <a:rPr lang="fa-IR" dirty="0" smtClean="0"/>
              <a:t>شناخت و معرفت</a:t>
            </a:r>
            <a:r>
              <a:rPr lang="en-US" dirty="0" smtClean="0"/>
              <a:t>)</a:t>
            </a:r>
          </a:p>
          <a:p>
            <a:pPr lvl="2"/>
            <a:r>
              <a:rPr lang="en-US" sz="2400" dirty="0" smtClean="0"/>
              <a:t>Rituals of worship (</a:t>
            </a:r>
            <a:r>
              <a:rPr lang="fa-IR" sz="2400" dirty="0" smtClean="0"/>
              <a:t>احکام تعبّدیات</a:t>
            </a:r>
            <a:r>
              <a:rPr lang="en-US" sz="2400" dirty="0" smtClean="0"/>
              <a:t>)</a:t>
            </a:r>
          </a:p>
          <a:p>
            <a:pPr marL="914400" lvl="2" indent="0">
              <a:buNone/>
            </a:pPr>
            <a:r>
              <a:rPr lang="en-US" sz="2400" dirty="0" smtClean="0"/>
              <a:t>(The only way is to use the </a:t>
            </a:r>
            <a:r>
              <a:rPr lang="en-US" sz="2400" dirty="0" err="1" smtClean="0"/>
              <a:t>Risalah</a:t>
            </a:r>
            <a:r>
              <a:rPr lang="en-US" sz="2400" dirty="0"/>
              <a:t> </a:t>
            </a:r>
            <a:r>
              <a:rPr lang="en-US" sz="2400" dirty="0" smtClean="0"/>
              <a:t>of your </a:t>
            </a:r>
            <a:r>
              <a:rPr lang="en-US" sz="2400" dirty="0" err="1" smtClean="0"/>
              <a:t>Mujtahid</a:t>
            </a:r>
            <a:r>
              <a:rPr lang="en-US" sz="2400" dirty="0" smtClean="0"/>
              <a:t>)</a:t>
            </a:r>
          </a:p>
          <a:p>
            <a:pPr marL="914400" lvl="2" indent="0">
              <a:buNone/>
            </a:pPr>
            <a:endParaRPr lang="en-US" sz="2400" dirty="0" smtClean="0"/>
          </a:p>
          <a:p>
            <a:pPr lvl="2"/>
            <a:r>
              <a:rPr lang="en-US" sz="2400" dirty="0" smtClean="0"/>
              <a:t>Non-religious Rituals (</a:t>
            </a:r>
            <a:r>
              <a:rPr lang="fa-IR" sz="2400" dirty="0" smtClean="0"/>
              <a:t>احکام غیر تعبّدیات</a:t>
            </a:r>
            <a:r>
              <a:rPr lang="en-US" sz="2400" dirty="0" smtClean="0"/>
              <a:t>)</a:t>
            </a:r>
          </a:p>
          <a:p>
            <a:pPr marL="914400" lvl="2" indent="0">
              <a:buNone/>
            </a:pPr>
            <a:r>
              <a:rPr lang="en-US" sz="2400" dirty="0" smtClean="0"/>
              <a:t>(</a:t>
            </a:r>
            <a:r>
              <a:rPr lang="en-US" sz="2400" dirty="0" err="1" smtClean="0"/>
              <a:t>A’ql</a:t>
            </a:r>
            <a:r>
              <a:rPr lang="en-US" sz="2400" dirty="0" smtClean="0"/>
              <a:t>, Qur’an, Hadith, Islamic Books, Law of the Land, experience, traditions, etc</a:t>
            </a:r>
            <a:r>
              <a:rPr lang="en-US" sz="2400" dirty="0" smtClean="0"/>
              <a:t>…)</a:t>
            </a:r>
          </a:p>
          <a:p>
            <a:pPr marL="914400" lvl="2" indent="0">
              <a:buNone/>
            </a:pPr>
            <a:endParaRPr lang="en-US" sz="2400" dirty="0" smtClean="0"/>
          </a:p>
          <a:p>
            <a:pPr lvl="2"/>
            <a:r>
              <a:rPr lang="en-US" sz="2400" dirty="0" smtClean="0"/>
              <a:t>Etiquette, ethics and morals  (</a:t>
            </a:r>
            <a:r>
              <a:rPr lang="fa-IR" sz="2400" dirty="0" smtClean="0"/>
              <a:t>اخلاق</a:t>
            </a:r>
            <a:r>
              <a:rPr lang="en-US" sz="2400" dirty="0" smtClean="0"/>
              <a:t>)</a:t>
            </a:r>
          </a:p>
          <a:p>
            <a:pPr marL="914400" lvl="2" indent="0">
              <a:buNone/>
            </a:pPr>
            <a:r>
              <a:rPr lang="en-US" sz="2400" dirty="0" smtClean="0"/>
              <a:t>(Books of </a:t>
            </a:r>
            <a:r>
              <a:rPr lang="en-US" sz="2400" dirty="0" err="1" smtClean="0"/>
              <a:t>Akhlaq</a:t>
            </a:r>
            <a:r>
              <a:rPr lang="en-US" sz="2400" dirty="0" smtClean="0"/>
              <a:t>), visits to graveyard, spending time with wise person.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5760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Self-Building (</a:t>
            </a:r>
            <a:r>
              <a:rPr lang="fa-IR" dirty="0" smtClean="0"/>
              <a:t>خودسازی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Action </a:t>
            </a:r>
            <a:r>
              <a:rPr lang="en-US" dirty="0" smtClean="0"/>
              <a:t>Item: 2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Its obligatory for all of us to learn the Islamic laws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which we need in our daily life such as prayer, fasting,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hajj, business laws, family, children upbringing,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divine rights, etc.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60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Self-Building (</a:t>
            </a:r>
            <a:r>
              <a:rPr lang="fa-IR" dirty="0"/>
              <a:t>خودسازی</a:t>
            </a:r>
            <a:r>
              <a:rPr lang="en-US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600" dirty="0" smtClean="0"/>
              <a:t>Action </a:t>
            </a:r>
            <a:r>
              <a:rPr lang="en-US" sz="3600" dirty="0" smtClean="0"/>
              <a:t>Item: 3 (</a:t>
            </a:r>
            <a:r>
              <a:rPr lang="fa-IR" sz="3600" dirty="0" smtClean="0"/>
              <a:t>النظم فی الامور</a:t>
            </a:r>
            <a:r>
              <a:rPr lang="en-US" sz="3600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3100" dirty="0" smtClean="0"/>
              <a:t>3</a:t>
            </a:r>
            <a:r>
              <a:rPr lang="en-US" sz="3100" dirty="0" smtClean="0"/>
              <a:t>. Maintain, organizing and balance our lives in three major parts. 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 smtClean="0"/>
              <a:t>	</a:t>
            </a:r>
            <a:r>
              <a:rPr lang="en-US" sz="3400" dirty="0" smtClean="0"/>
              <a:t>A</a:t>
            </a:r>
            <a:r>
              <a:rPr lang="en-US" sz="3400" dirty="0"/>
              <a:t>. Seeking personal </a:t>
            </a:r>
            <a:r>
              <a:rPr lang="en-US" sz="3400" dirty="0" smtClean="0"/>
              <a:t>growth – More than 1/3 of day</a:t>
            </a:r>
            <a:endParaRPr lang="fa-IR" sz="3400" dirty="0" smtClean="0"/>
          </a:p>
          <a:p>
            <a:pPr marL="0" lvl="0" indent="0">
              <a:buNone/>
            </a:pPr>
            <a:endParaRPr lang="en-US" sz="2600" dirty="0" smtClean="0"/>
          </a:p>
          <a:p>
            <a:pPr marL="0" lvl="0" indent="0">
              <a:buNone/>
            </a:pPr>
            <a:r>
              <a:rPr lang="en-US" sz="3100" dirty="0">
                <a:solidFill>
                  <a:prstClr val="black"/>
                </a:solidFill>
              </a:rPr>
              <a:t>		</a:t>
            </a:r>
            <a:r>
              <a:rPr lang="en-US" sz="3200" dirty="0" smtClean="0">
                <a:solidFill>
                  <a:prstClr val="black"/>
                </a:solidFill>
              </a:rPr>
              <a:t>1. Spiritual Maintenance (</a:t>
            </a:r>
            <a:r>
              <a:rPr lang="fa-IR" sz="3200" dirty="0" smtClean="0">
                <a:solidFill>
                  <a:prstClr val="black"/>
                </a:solidFill>
              </a:rPr>
              <a:t>(العبادات</a:t>
            </a:r>
            <a:endParaRPr lang="en-US" sz="32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n-US" sz="32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sz="3200" dirty="0">
                <a:solidFill>
                  <a:prstClr val="black"/>
                </a:solidFill>
              </a:rPr>
              <a:t>	</a:t>
            </a:r>
            <a:r>
              <a:rPr lang="en-US" sz="3200" dirty="0" smtClean="0">
                <a:solidFill>
                  <a:prstClr val="black"/>
                </a:solidFill>
              </a:rPr>
              <a:t>	2. Refreshment and entertainment (</a:t>
            </a:r>
            <a:r>
              <a:rPr lang="fa-IR" sz="3200" dirty="0" smtClean="0">
                <a:solidFill>
                  <a:prstClr val="black"/>
                </a:solidFill>
              </a:rPr>
              <a:t>الاستراحه و النوم</a:t>
            </a:r>
            <a:r>
              <a:rPr lang="en-US" sz="3200" dirty="0" smtClean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r>
              <a:rPr lang="en-US" sz="3200" dirty="0" smtClean="0">
                <a:solidFill>
                  <a:prstClr val="black"/>
                </a:solidFill>
              </a:rPr>
              <a:t> </a:t>
            </a:r>
          </a:p>
          <a:p>
            <a:pPr marL="0" lvl="0" indent="0">
              <a:buNone/>
            </a:pPr>
            <a:r>
              <a:rPr lang="en-US" sz="3200" dirty="0">
                <a:solidFill>
                  <a:prstClr val="black"/>
                </a:solidFill>
              </a:rPr>
              <a:t>	</a:t>
            </a:r>
            <a:r>
              <a:rPr lang="en-US" sz="3200" dirty="0" smtClean="0">
                <a:solidFill>
                  <a:prstClr val="black"/>
                </a:solidFill>
              </a:rPr>
              <a:t>	3. Body maintenance</a:t>
            </a:r>
            <a:r>
              <a:rPr lang="fa-IR" sz="3200" dirty="0" smtClean="0">
                <a:solidFill>
                  <a:prstClr val="black"/>
                </a:solidFill>
              </a:rPr>
              <a:t> </a:t>
            </a:r>
            <a:r>
              <a:rPr lang="en-US" sz="3200" dirty="0" smtClean="0">
                <a:solidFill>
                  <a:prstClr val="black"/>
                </a:solidFill>
              </a:rPr>
              <a:t> (Food, exercise, </a:t>
            </a:r>
            <a:r>
              <a:rPr lang="en-US" sz="3200" dirty="0" err="1" smtClean="0">
                <a:solidFill>
                  <a:prstClr val="black"/>
                </a:solidFill>
              </a:rPr>
              <a:t>etc</a:t>
            </a:r>
            <a:r>
              <a:rPr lang="en-US" sz="3200" dirty="0" smtClean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endParaRPr lang="en-US" sz="32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sz="3200" dirty="0">
                <a:solidFill>
                  <a:prstClr val="black"/>
                </a:solidFill>
              </a:rPr>
              <a:t>	</a:t>
            </a:r>
            <a:r>
              <a:rPr lang="en-US" sz="3200" dirty="0" smtClean="0">
                <a:solidFill>
                  <a:prstClr val="black"/>
                </a:solidFill>
              </a:rPr>
              <a:t>	4. Upgrading ourselves (Seeking knowledge, 			awareness, etc.)</a:t>
            </a:r>
            <a:endParaRPr lang="en-US" sz="32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0538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Self-Building (</a:t>
            </a:r>
            <a:r>
              <a:rPr lang="fa-IR" dirty="0"/>
              <a:t>خودسازی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B. Seeking means of </a:t>
            </a:r>
            <a:r>
              <a:rPr lang="en-US" dirty="0" smtClean="0"/>
              <a:t>livelihood (studies, work, seeking jobs, etc.) – 1/3 of time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C. </a:t>
            </a:r>
            <a:r>
              <a:rPr lang="en-US" dirty="0" smtClean="0"/>
              <a:t>Maintaining relationship </a:t>
            </a:r>
            <a:r>
              <a:rPr lang="en-US" dirty="0"/>
              <a:t>b</a:t>
            </a:r>
            <a:r>
              <a:rPr lang="en-US" dirty="0" smtClean="0"/>
              <a:t>etween </a:t>
            </a:r>
            <a:r>
              <a:rPr lang="en-US" dirty="0"/>
              <a:t>us and </a:t>
            </a:r>
            <a:r>
              <a:rPr lang="en-US" dirty="0" smtClean="0"/>
              <a:t>people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1. Family (husband/wife, children, parents, 		relatives)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2. Friends &amp; Neighbors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3. Social life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414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2698</TotalTime>
  <Words>243</Words>
  <Application>Microsoft Office PowerPoint</Application>
  <PresentationFormat>On-screen Show (4:3)</PresentationFormat>
  <Paragraphs>67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1_Civic</vt:lpstr>
      <vt:lpstr>1_Office Theme</vt:lpstr>
      <vt:lpstr>2_Civic</vt:lpstr>
      <vt:lpstr>Civic</vt:lpstr>
      <vt:lpstr>Becoming a perfect human being </vt:lpstr>
      <vt:lpstr>PowerPoint Presentation</vt:lpstr>
      <vt:lpstr>Self-Building (خودسازی)</vt:lpstr>
      <vt:lpstr>Self-Building (خودسازی)</vt:lpstr>
      <vt:lpstr>Self-Building (خودسازی)</vt:lpstr>
      <vt:lpstr>Self-Building (خودسازی)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Becoming a perfect human being</dc:title>
  <dc:creator>Nabi Raza Abidi</dc:creator>
  <cp:lastModifiedBy>Nabi Raza Abidi</cp:lastModifiedBy>
  <cp:revision>23</cp:revision>
  <dcterms:created xsi:type="dcterms:W3CDTF">2011-10-19T04:22:27Z</dcterms:created>
  <dcterms:modified xsi:type="dcterms:W3CDTF">2011-10-21T01:20:38Z</dcterms:modified>
</cp:coreProperties>
</file>